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Poppins"/>
      <p:regular r:id="rId34"/>
      <p:bold r:id="rId35"/>
      <p:italic r:id="rId36"/>
      <p:boldItalic r:id="rId37"/>
    </p:embeddedFont>
    <p:embeddedFont>
      <p:font typeface="Instrument Sans"/>
      <p:regular r:id="rId38"/>
      <p:bold r:id="rId39"/>
      <p:italic r:id="rId40"/>
      <p:boldItalic r:id="rId41"/>
    </p:embeddedFont>
    <p:embeddedFont>
      <p:font typeface="Poppins Medium"/>
      <p:regular r:id="rId42"/>
      <p:bold r:id="rId43"/>
      <p:italic r:id="rId44"/>
      <p:boldItalic r:id="rId45"/>
    </p:embeddedFont>
    <p:embeddedFont>
      <p:font typeface="Poppins SemiBold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50" roundtripDataSignature="AMtx7mgHZm97Uiyz38H5oymgOo4iIejz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strumentSans-italic.fntdata"/><Relationship Id="rId42" Type="http://schemas.openxmlformats.org/officeDocument/2006/relationships/font" Target="fonts/PoppinsMedium-regular.fntdata"/><Relationship Id="rId41" Type="http://schemas.openxmlformats.org/officeDocument/2006/relationships/font" Target="fonts/InstrumentSans-boldItalic.fntdata"/><Relationship Id="rId44" Type="http://schemas.openxmlformats.org/officeDocument/2006/relationships/font" Target="fonts/PoppinsMedium-italic.fntdata"/><Relationship Id="rId43" Type="http://schemas.openxmlformats.org/officeDocument/2006/relationships/font" Target="fonts/PoppinsMedium-bold.fntdata"/><Relationship Id="rId46" Type="http://schemas.openxmlformats.org/officeDocument/2006/relationships/font" Target="fonts/PoppinsSemiBold-regular.fntdata"/><Relationship Id="rId45" Type="http://schemas.openxmlformats.org/officeDocument/2006/relationships/font" Target="fonts/Poppins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oppinsSemiBold-italic.fntdata"/><Relationship Id="rId47" Type="http://schemas.openxmlformats.org/officeDocument/2006/relationships/font" Target="fonts/PoppinsSemiBold-bold.fntdata"/><Relationship Id="rId49" Type="http://schemas.openxmlformats.org/officeDocument/2006/relationships/font" Target="fonts/PoppinsSemi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Poppins-bold.fntdata"/><Relationship Id="rId34" Type="http://schemas.openxmlformats.org/officeDocument/2006/relationships/font" Target="fonts/Poppins-regular.fntdata"/><Relationship Id="rId37" Type="http://schemas.openxmlformats.org/officeDocument/2006/relationships/font" Target="fonts/Poppins-boldItalic.fntdata"/><Relationship Id="rId36" Type="http://schemas.openxmlformats.org/officeDocument/2006/relationships/font" Target="fonts/Poppins-italic.fntdata"/><Relationship Id="rId39" Type="http://schemas.openxmlformats.org/officeDocument/2006/relationships/font" Target="fonts/InstrumentSans-bold.fntdata"/><Relationship Id="rId38" Type="http://schemas.openxmlformats.org/officeDocument/2006/relationships/font" Target="fonts/InstrumentSans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9c24cc97d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5" name="Google Shape;595;g39c24cc97d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9c24cc97d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g39c24cc97d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9c24cc97d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g39c24cc97d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9c24cc97d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6" name="Google Shape;616;g39c24cc97d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9c24cc97d6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3" name="Google Shape;623;g39c24cc97d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9c24cc97d6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g39c24cc97d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9c24cc97d6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8" name="Google Shape;638;g39c24cc97d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39c24cc97d6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6" name="Google Shape;646;g39c24cc97d6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9c24cc97d6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4" name="Google Shape;654;g39c24cc97d6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9c24cc97d6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1" name="Google Shape;661;g39c24cc97d6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9c1a85cac3_0_20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g39c1a85cac3_0_20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9c24cc97d6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8" name="Google Shape;668;g39c24cc97d6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9c24cc97d6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5" name="Google Shape;675;g39c24cc97d6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39c24cc97d6_0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3" name="Google Shape;683;g39c24cc97d6_0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9c24cc97d6_0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0" name="Google Shape;690;g39c24cc97d6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9c24cc97d6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7" name="Google Shape;697;g39c24cc97d6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39c24cc97d6_0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4" name="Google Shape;704;g39c24cc97d6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39c24cc97d6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1" name="Google Shape;711;g39c24cc97d6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9c24cc97d6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8" name="Google Shape;718;g39c24cc97d6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9c24cc97d6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5" name="Google Shape;725;g39c24cc97d6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9b4b09085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g39b4b09085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9c24cc97d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g39c24cc97d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9b4b09085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g39b4b09085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9c24cc97d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1" name="Google Shape;571;g39c24cc97d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9b4b0908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8" name="Google Shape;578;g39b4b0908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9c24cc97d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" name="Google Shape;587;g39c24cc97d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1">
  <p:cSld name="BLANK_2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1"/>
          <p:cNvPicPr preferRelativeResize="0"/>
          <p:nvPr/>
        </p:nvPicPr>
        <p:blipFill rotWithShape="1">
          <a:blip r:embed="rId2">
            <a:alphaModFix amt="70000"/>
          </a:blip>
          <a:srcRect b="0" l="1311" r="0" t="0"/>
          <a:stretch/>
        </p:blipFill>
        <p:spPr>
          <a:xfrm>
            <a:off x="0" y="0"/>
            <a:ext cx="9023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1"/>
          <p:cNvSpPr txBox="1"/>
          <p:nvPr>
            <p:ph type="title"/>
          </p:nvPr>
        </p:nvSpPr>
        <p:spPr>
          <a:xfrm>
            <a:off x="128875" y="1291375"/>
            <a:ext cx="6341400" cy="362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" name="Google Shape;13;p11"/>
          <p:cNvSpPr/>
          <p:nvPr>
            <p:ph idx="2" type="pic"/>
          </p:nvPr>
        </p:nvSpPr>
        <p:spPr>
          <a:xfrm>
            <a:off x="6487225" y="2586525"/>
            <a:ext cx="1259100" cy="1269000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14;p11"/>
          <p:cNvSpPr/>
          <p:nvPr>
            <p:ph idx="3" type="pic"/>
          </p:nvPr>
        </p:nvSpPr>
        <p:spPr>
          <a:xfrm>
            <a:off x="7757975" y="3866750"/>
            <a:ext cx="1259700" cy="127920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15;p1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11"/>
          <p:cNvSpPr txBox="1"/>
          <p:nvPr>
            <p:ph idx="1" type="subTitle"/>
          </p:nvPr>
        </p:nvSpPr>
        <p:spPr>
          <a:xfrm>
            <a:off x="179050" y="228600"/>
            <a:ext cx="12204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grpSp>
        <p:nvGrpSpPr>
          <p:cNvPr id="17" name="Google Shape;17;p11"/>
          <p:cNvGrpSpPr/>
          <p:nvPr/>
        </p:nvGrpSpPr>
        <p:grpSpPr>
          <a:xfrm>
            <a:off x="128875" y="0"/>
            <a:ext cx="8897700" cy="5144700"/>
            <a:chOff x="128875" y="0"/>
            <a:chExt cx="8897700" cy="5144700"/>
          </a:xfrm>
        </p:grpSpPr>
        <p:cxnSp>
          <p:nvCxnSpPr>
            <p:cNvPr id="18" name="Google Shape;18;p11"/>
            <p:cNvCxnSpPr/>
            <p:nvPr/>
          </p:nvCxnSpPr>
          <p:spPr>
            <a:xfrm>
              <a:off x="6480997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" name="Google Shape;19;p11"/>
            <p:cNvCxnSpPr/>
            <p:nvPr/>
          </p:nvCxnSpPr>
          <p:spPr>
            <a:xfrm>
              <a:off x="7752136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" name="Google Shape;20;p11"/>
            <p:cNvCxnSpPr/>
            <p:nvPr/>
          </p:nvCxnSpPr>
          <p:spPr>
            <a:xfrm>
              <a:off x="6481000" y="3861475"/>
              <a:ext cx="2539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" name="Google Shape;21;p11"/>
            <p:cNvCxnSpPr/>
            <p:nvPr/>
          </p:nvCxnSpPr>
          <p:spPr>
            <a:xfrm>
              <a:off x="6481000" y="2579575"/>
              <a:ext cx="25422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" name="Google Shape;22;p11"/>
            <p:cNvCxnSpPr/>
            <p:nvPr/>
          </p:nvCxnSpPr>
          <p:spPr>
            <a:xfrm>
              <a:off x="52121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" name="Google Shape;23;p11"/>
            <p:cNvCxnSpPr/>
            <p:nvPr/>
          </p:nvCxnSpPr>
          <p:spPr>
            <a:xfrm>
              <a:off x="394015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" name="Google Shape;24;p11"/>
            <p:cNvCxnSpPr/>
            <p:nvPr/>
          </p:nvCxnSpPr>
          <p:spPr>
            <a:xfrm>
              <a:off x="2669725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" name="Google Shape;25;p11"/>
            <p:cNvCxnSpPr/>
            <p:nvPr/>
          </p:nvCxnSpPr>
          <p:spPr>
            <a:xfrm>
              <a:off x="13993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" name="Google Shape;26;p11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" name="Google Shape;27;p11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" name="Google Shape;28;p11"/>
            <p:cNvCxnSpPr/>
            <p:nvPr/>
          </p:nvCxnSpPr>
          <p:spPr>
            <a:xfrm>
              <a:off x="128875" y="1291375"/>
              <a:ext cx="8897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9" name="Google Shape;29;p11"/>
          <p:cNvSpPr/>
          <p:nvPr/>
        </p:nvSpPr>
        <p:spPr>
          <a:xfrm>
            <a:off x="6486025" y="-3325"/>
            <a:ext cx="1259400" cy="12891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" name="Google Shape;30;p11"/>
          <p:cNvSpPr/>
          <p:nvPr/>
        </p:nvSpPr>
        <p:spPr>
          <a:xfrm>
            <a:off x="7756250" y="-3325"/>
            <a:ext cx="1262400" cy="1287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BLANK_1_1_1_1_1_1_1_1_1_1_1_1_1_1_2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>
            <p:ph idx="2" type="pic"/>
          </p:nvPr>
        </p:nvSpPr>
        <p:spPr>
          <a:xfrm>
            <a:off x="7751475" y="1291350"/>
            <a:ext cx="1266300" cy="128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0"/>
          <p:cNvSpPr/>
          <p:nvPr>
            <p:ph idx="3" type="pic"/>
          </p:nvPr>
        </p:nvSpPr>
        <p:spPr>
          <a:xfrm>
            <a:off x="7751425" y="3864900"/>
            <a:ext cx="1266300" cy="12849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0"/>
          <p:cNvSpPr/>
          <p:nvPr>
            <p:ph idx="4" type="pic"/>
          </p:nvPr>
        </p:nvSpPr>
        <p:spPr>
          <a:xfrm>
            <a:off x="5218487" y="2584425"/>
            <a:ext cx="2525100" cy="12714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20"/>
          <p:cNvSpPr txBox="1"/>
          <p:nvPr>
            <p:ph idx="1" type="subTitle"/>
          </p:nvPr>
        </p:nvSpPr>
        <p:spPr>
          <a:xfrm>
            <a:off x="984950" y="3865575"/>
            <a:ext cx="416700" cy="39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5" type="subTitle"/>
          </p:nvPr>
        </p:nvSpPr>
        <p:spPr>
          <a:xfrm>
            <a:off x="984950" y="1291350"/>
            <a:ext cx="4167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0"/>
          <p:cNvSpPr txBox="1"/>
          <p:nvPr>
            <p:ph idx="6" type="subTitle"/>
          </p:nvPr>
        </p:nvSpPr>
        <p:spPr>
          <a:xfrm>
            <a:off x="984950" y="2584425"/>
            <a:ext cx="416700" cy="3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0"/>
          <p:cNvSpPr txBox="1"/>
          <p:nvPr>
            <p:ph type="title"/>
          </p:nvPr>
        </p:nvSpPr>
        <p:spPr>
          <a:xfrm>
            <a:off x="139700" y="2286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cxnSp>
        <p:nvCxnSpPr>
          <p:cNvPr id="130" name="Google Shape;130;p20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" name="Google Shape;131;p20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" name="Google Shape;132;p20"/>
          <p:cNvSpPr txBox="1"/>
          <p:nvPr>
            <p:ph idx="7" type="body"/>
          </p:nvPr>
        </p:nvSpPr>
        <p:spPr>
          <a:xfrm>
            <a:off x="1399300" y="1548450"/>
            <a:ext cx="38112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33" name="Google Shape;133;p20"/>
          <p:cNvSpPr txBox="1"/>
          <p:nvPr>
            <p:ph idx="8" type="subTitle"/>
          </p:nvPr>
        </p:nvSpPr>
        <p:spPr>
          <a:xfrm>
            <a:off x="1400950" y="12913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34" name="Google Shape;134;p20"/>
          <p:cNvSpPr txBox="1"/>
          <p:nvPr>
            <p:ph idx="9" type="body"/>
          </p:nvPr>
        </p:nvSpPr>
        <p:spPr>
          <a:xfrm>
            <a:off x="1399300" y="2838025"/>
            <a:ext cx="38112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35" name="Google Shape;135;p20"/>
          <p:cNvSpPr txBox="1"/>
          <p:nvPr>
            <p:ph idx="13" type="subTitle"/>
          </p:nvPr>
        </p:nvSpPr>
        <p:spPr>
          <a:xfrm>
            <a:off x="1399313" y="257642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36" name="Google Shape;136;p20"/>
          <p:cNvSpPr txBox="1"/>
          <p:nvPr>
            <p:ph idx="14" type="body"/>
          </p:nvPr>
        </p:nvSpPr>
        <p:spPr>
          <a:xfrm>
            <a:off x="1399325" y="4123075"/>
            <a:ext cx="3811200" cy="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37" name="Google Shape;137;p20"/>
          <p:cNvSpPr txBox="1"/>
          <p:nvPr>
            <p:ph idx="15" type="subTitle"/>
          </p:nvPr>
        </p:nvSpPr>
        <p:spPr>
          <a:xfrm>
            <a:off x="1399338" y="38614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38" name="Google Shape;138;p2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CUSTOM_14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27700" y="0"/>
            <a:ext cx="1290725" cy="12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1399300" y="1602100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2" name="Google Shape;142;p21"/>
          <p:cNvSpPr txBox="1"/>
          <p:nvPr>
            <p:ph idx="2" type="body"/>
          </p:nvPr>
        </p:nvSpPr>
        <p:spPr>
          <a:xfrm>
            <a:off x="1399300" y="272882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3" name="Google Shape;143;p21"/>
          <p:cNvSpPr txBox="1"/>
          <p:nvPr>
            <p:ph idx="3" type="body"/>
          </p:nvPr>
        </p:nvSpPr>
        <p:spPr>
          <a:xfrm>
            <a:off x="1399300" y="401387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4" name="Google Shape;144;p21"/>
          <p:cNvSpPr txBox="1"/>
          <p:nvPr>
            <p:ph idx="4" type="body"/>
          </p:nvPr>
        </p:nvSpPr>
        <p:spPr>
          <a:xfrm>
            <a:off x="3941750" y="1602100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5" name="Google Shape;145;p21"/>
          <p:cNvSpPr txBox="1"/>
          <p:nvPr>
            <p:ph idx="5" type="body"/>
          </p:nvPr>
        </p:nvSpPr>
        <p:spPr>
          <a:xfrm>
            <a:off x="3941750" y="272882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6" name="Google Shape;146;p21"/>
          <p:cNvSpPr txBox="1"/>
          <p:nvPr>
            <p:ph idx="6" type="body"/>
          </p:nvPr>
        </p:nvSpPr>
        <p:spPr>
          <a:xfrm>
            <a:off x="3941750" y="401387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7" name="Google Shape;147;p21"/>
          <p:cNvSpPr txBox="1"/>
          <p:nvPr>
            <p:ph idx="7" type="body"/>
          </p:nvPr>
        </p:nvSpPr>
        <p:spPr>
          <a:xfrm>
            <a:off x="6484200" y="1602100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8" name="Google Shape;148;p21"/>
          <p:cNvSpPr txBox="1"/>
          <p:nvPr>
            <p:ph idx="8" type="body"/>
          </p:nvPr>
        </p:nvSpPr>
        <p:spPr>
          <a:xfrm>
            <a:off x="6484200" y="272882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9" name="Google Shape;149;p21"/>
          <p:cNvSpPr txBox="1"/>
          <p:nvPr>
            <p:ph idx="9" type="body"/>
          </p:nvPr>
        </p:nvSpPr>
        <p:spPr>
          <a:xfrm>
            <a:off x="6484200" y="401387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50" name="Google Shape;150;p2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Google Shape;151;p21"/>
          <p:cNvSpPr txBox="1"/>
          <p:nvPr>
            <p:ph type="title"/>
          </p:nvPr>
        </p:nvSpPr>
        <p:spPr>
          <a:xfrm>
            <a:off x="139700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152" name="Google Shape;152;p21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" name="Google Shape;153;p21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4" name="Google Shape;154;p21"/>
          <p:cNvSpPr txBox="1"/>
          <p:nvPr>
            <p:ph idx="13" type="subTitle"/>
          </p:nvPr>
        </p:nvSpPr>
        <p:spPr>
          <a:xfrm>
            <a:off x="139700" y="1443775"/>
            <a:ext cx="1259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55" name="Google Shape;155;p21"/>
          <p:cNvSpPr txBox="1"/>
          <p:nvPr>
            <p:ph idx="14" type="subTitle"/>
          </p:nvPr>
        </p:nvSpPr>
        <p:spPr>
          <a:xfrm>
            <a:off x="139700" y="2729275"/>
            <a:ext cx="1259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56" name="Google Shape;156;p21"/>
          <p:cNvSpPr txBox="1"/>
          <p:nvPr>
            <p:ph idx="15" type="subTitle"/>
          </p:nvPr>
        </p:nvSpPr>
        <p:spPr>
          <a:xfrm>
            <a:off x="139700" y="4014775"/>
            <a:ext cx="1259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2">
  <p:cSld name="BLANK_1_1_1_1_1_1_1_1_1_1_1_1_1_1_1_1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idx="1" type="body"/>
          </p:nvPr>
        </p:nvSpPr>
        <p:spPr>
          <a:xfrm>
            <a:off x="2683650" y="1608600"/>
            <a:ext cx="25146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9" name="Google Shape;159;p22"/>
          <p:cNvSpPr txBox="1"/>
          <p:nvPr>
            <p:ph idx="2" type="subTitle"/>
          </p:nvPr>
        </p:nvSpPr>
        <p:spPr>
          <a:xfrm>
            <a:off x="2666700" y="1285200"/>
            <a:ext cx="25455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60" name="Google Shape;160;p22"/>
          <p:cNvSpPr txBox="1"/>
          <p:nvPr>
            <p:ph idx="3" type="body"/>
          </p:nvPr>
        </p:nvSpPr>
        <p:spPr>
          <a:xfrm>
            <a:off x="6483525" y="2875975"/>
            <a:ext cx="25146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61" name="Google Shape;161;p22"/>
          <p:cNvSpPr txBox="1"/>
          <p:nvPr>
            <p:ph type="title"/>
          </p:nvPr>
        </p:nvSpPr>
        <p:spPr>
          <a:xfrm>
            <a:off x="128875" y="234450"/>
            <a:ext cx="6354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2" name="Google Shape;162;p22"/>
          <p:cNvSpPr txBox="1"/>
          <p:nvPr>
            <p:ph idx="4" type="body"/>
          </p:nvPr>
        </p:nvSpPr>
        <p:spPr>
          <a:xfrm>
            <a:off x="2671425" y="4165300"/>
            <a:ext cx="25455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63" name="Google Shape;163;p22"/>
          <p:cNvSpPr txBox="1"/>
          <p:nvPr>
            <p:ph idx="5" type="subTitle"/>
          </p:nvPr>
        </p:nvSpPr>
        <p:spPr>
          <a:xfrm>
            <a:off x="2665813" y="3858100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64" name="Google Shape;164;p2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22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6" name="Google Shape;166;p22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7" name="Google Shape;167;p22"/>
          <p:cNvSpPr txBox="1"/>
          <p:nvPr>
            <p:ph idx="6" type="subTitle"/>
          </p:nvPr>
        </p:nvSpPr>
        <p:spPr>
          <a:xfrm>
            <a:off x="6479375" y="2579575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1">
  <p:cSld name="BLANK_1_1_1_1_1_1_1_1_1_1_1_1_1_1_1_1_1_1_2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idx="1" type="body"/>
          </p:nvPr>
        </p:nvSpPr>
        <p:spPr>
          <a:xfrm>
            <a:off x="2683650" y="1608600"/>
            <a:ext cx="25146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70" name="Google Shape;170;p23"/>
          <p:cNvSpPr txBox="1"/>
          <p:nvPr>
            <p:ph idx="2" type="subTitle"/>
          </p:nvPr>
        </p:nvSpPr>
        <p:spPr>
          <a:xfrm>
            <a:off x="2666700" y="1285200"/>
            <a:ext cx="25455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71" name="Google Shape;171;p23"/>
          <p:cNvSpPr txBox="1"/>
          <p:nvPr>
            <p:ph idx="3" type="subTitle"/>
          </p:nvPr>
        </p:nvSpPr>
        <p:spPr>
          <a:xfrm>
            <a:off x="2665813" y="3858100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72" name="Google Shape;172;p23"/>
          <p:cNvSpPr txBox="1"/>
          <p:nvPr>
            <p:ph idx="4" type="body"/>
          </p:nvPr>
        </p:nvSpPr>
        <p:spPr>
          <a:xfrm>
            <a:off x="6483525" y="2875975"/>
            <a:ext cx="25146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73" name="Google Shape;173;p23"/>
          <p:cNvSpPr/>
          <p:nvPr>
            <p:ph idx="5" type="pic"/>
          </p:nvPr>
        </p:nvSpPr>
        <p:spPr>
          <a:xfrm>
            <a:off x="128875" y="3858100"/>
            <a:ext cx="1270500" cy="12855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"/>
          <p:cNvSpPr/>
          <p:nvPr>
            <p:ph idx="6" type="pic"/>
          </p:nvPr>
        </p:nvSpPr>
        <p:spPr>
          <a:xfrm>
            <a:off x="128875" y="1291350"/>
            <a:ext cx="1270500" cy="12855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23"/>
          <p:cNvSpPr/>
          <p:nvPr>
            <p:ph idx="7" type="pic"/>
          </p:nvPr>
        </p:nvSpPr>
        <p:spPr>
          <a:xfrm>
            <a:off x="3936325" y="2583600"/>
            <a:ext cx="1270500" cy="1274400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Google Shape;176;p23"/>
          <p:cNvSpPr txBox="1"/>
          <p:nvPr>
            <p:ph type="title"/>
          </p:nvPr>
        </p:nvSpPr>
        <p:spPr>
          <a:xfrm>
            <a:off x="128875" y="234450"/>
            <a:ext cx="38100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7" name="Google Shape;177;p2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3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9" name="Google Shape;179;p23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0" name="Google Shape;180;p23"/>
          <p:cNvSpPr txBox="1"/>
          <p:nvPr>
            <p:ph idx="8" type="subTitle"/>
          </p:nvPr>
        </p:nvSpPr>
        <p:spPr>
          <a:xfrm>
            <a:off x="3940150" y="234450"/>
            <a:ext cx="48603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81" name="Google Shape;181;p23"/>
          <p:cNvSpPr txBox="1"/>
          <p:nvPr>
            <p:ph idx="9" type="body"/>
          </p:nvPr>
        </p:nvSpPr>
        <p:spPr>
          <a:xfrm>
            <a:off x="2671425" y="4165300"/>
            <a:ext cx="25455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82" name="Google Shape;182;p23"/>
          <p:cNvSpPr txBox="1"/>
          <p:nvPr>
            <p:ph idx="13" type="subTitle"/>
          </p:nvPr>
        </p:nvSpPr>
        <p:spPr>
          <a:xfrm>
            <a:off x="6479375" y="2579575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CUSTOM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7747525" y="-6725"/>
            <a:ext cx="1265400" cy="12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4"/>
          <p:cNvSpPr txBox="1"/>
          <p:nvPr>
            <p:ph idx="1" type="body"/>
          </p:nvPr>
        </p:nvSpPr>
        <p:spPr>
          <a:xfrm>
            <a:off x="134175" y="2591900"/>
            <a:ext cx="12594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86" name="Google Shape;186;p24"/>
          <p:cNvSpPr txBox="1"/>
          <p:nvPr>
            <p:ph idx="2" type="body"/>
          </p:nvPr>
        </p:nvSpPr>
        <p:spPr>
          <a:xfrm>
            <a:off x="1401350" y="3858800"/>
            <a:ext cx="12663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87" name="Google Shape;187;p24"/>
          <p:cNvSpPr txBox="1"/>
          <p:nvPr>
            <p:ph idx="3" type="body"/>
          </p:nvPr>
        </p:nvSpPr>
        <p:spPr>
          <a:xfrm>
            <a:off x="2664024" y="2585275"/>
            <a:ext cx="12564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88" name="Google Shape;188;p24"/>
          <p:cNvSpPr txBox="1"/>
          <p:nvPr>
            <p:ph idx="4" type="body"/>
          </p:nvPr>
        </p:nvSpPr>
        <p:spPr>
          <a:xfrm>
            <a:off x="3942325" y="3858800"/>
            <a:ext cx="12663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89" name="Google Shape;189;p24"/>
          <p:cNvSpPr txBox="1"/>
          <p:nvPr>
            <p:ph idx="5" type="body"/>
          </p:nvPr>
        </p:nvSpPr>
        <p:spPr>
          <a:xfrm>
            <a:off x="5215125" y="2585275"/>
            <a:ext cx="12642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6" type="body"/>
          </p:nvPr>
        </p:nvSpPr>
        <p:spPr>
          <a:xfrm>
            <a:off x="6484050" y="3858800"/>
            <a:ext cx="12663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91" name="Google Shape;191;p24"/>
          <p:cNvSpPr/>
          <p:nvPr>
            <p:ph idx="7" type="pic"/>
          </p:nvPr>
        </p:nvSpPr>
        <p:spPr>
          <a:xfrm>
            <a:off x="1405975" y="2584850"/>
            <a:ext cx="1259400" cy="127050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4"/>
          <p:cNvSpPr/>
          <p:nvPr>
            <p:ph idx="8" type="pic"/>
          </p:nvPr>
        </p:nvSpPr>
        <p:spPr>
          <a:xfrm>
            <a:off x="2672775" y="1298150"/>
            <a:ext cx="1264200" cy="1275600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24"/>
          <p:cNvSpPr/>
          <p:nvPr>
            <p:ph idx="9" type="pic"/>
          </p:nvPr>
        </p:nvSpPr>
        <p:spPr>
          <a:xfrm>
            <a:off x="134175" y="1297300"/>
            <a:ext cx="1256700" cy="12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4"/>
          <p:cNvSpPr/>
          <p:nvPr>
            <p:ph idx="13" type="pic"/>
          </p:nvPr>
        </p:nvSpPr>
        <p:spPr>
          <a:xfrm>
            <a:off x="3944650" y="2583775"/>
            <a:ext cx="1261200" cy="127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4"/>
          <p:cNvSpPr/>
          <p:nvPr>
            <p:ph idx="14" type="pic"/>
          </p:nvPr>
        </p:nvSpPr>
        <p:spPr>
          <a:xfrm>
            <a:off x="5218725" y="1297675"/>
            <a:ext cx="1256400" cy="1276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24"/>
          <p:cNvSpPr/>
          <p:nvPr>
            <p:ph idx="15" type="pic"/>
          </p:nvPr>
        </p:nvSpPr>
        <p:spPr>
          <a:xfrm>
            <a:off x="6488125" y="2584850"/>
            <a:ext cx="1259400" cy="1274100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24"/>
          <p:cNvSpPr txBox="1"/>
          <p:nvPr>
            <p:ph idx="16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" name="Google Shape;199;p24"/>
          <p:cNvSpPr txBox="1"/>
          <p:nvPr>
            <p:ph type="title"/>
          </p:nvPr>
        </p:nvSpPr>
        <p:spPr>
          <a:xfrm>
            <a:off x="133575" y="228600"/>
            <a:ext cx="63384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00" name="Google Shape;200;p24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1" name="Google Shape;201;p24"/>
          <p:cNvCxnSpPr/>
          <p:nvPr/>
        </p:nvCxnSpPr>
        <p:spPr>
          <a:xfrm>
            <a:off x="9023250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Alt 1">
  <p:cSld name="CUSTOM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/>
          <p:nvPr>
            <p:ph idx="1" type="body"/>
          </p:nvPr>
        </p:nvSpPr>
        <p:spPr>
          <a:xfrm>
            <a:off x="2673138" y="3158400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4" name="Google Shape;204;p25"/>
          <p:cNvSpPr txBox="1"/>
          <p:nvPr>
            <p:ph idx="2" type="body"/>
          </p:nvPr>
        </p:nvSpPr>
        <p:spPr>
          <a:xfrm>
            <a:off x="7749888" y="3160525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5" name="Google Shape;205;p25"/>
          <p:cNvSpPr txBox="1"/>
          <p:nvPr>
            <p:ph idx="3" type="subTitle"/>
          </p:nvPr>
        </p:nvSpPr>
        <p:spPr>
          <a:xfrm>
            <a:off x="7754025" y="2583925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p25"/>
          <p:cNvSpPr txBox="1"/>
          <p:nvPr>
            <p:ph idx="4" type="body"/>
          </p:nvPr>
        </p:nvSpPr>
        <p:spPr>
          <a:xfrm>
            <a:off x="5213563" y="3164875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7" name="Google Shape;207;p25"/>
          <p:cNvSpPr txBox="1"/>
          <p:nvPr>
            <p:ph idx="5" type="body"/>
          </p:nvPr>
        </p:nvSpPr>
        <p:spPr>
          <a:xfrm>
            <a:off x="137275" y="3175800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8" name="Google Shape;208;p25"/>
          <p:cNvSpPr txBox="1"/>
          <p:nvPr>
            <p:ph idx="6" type="subTitle"/>
          </p:nvPr>
        </p:nvSpPr>
        <p:spPr>
          <a:xfrm>
            <a:off x="137275" y="2599200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9" name="Google Shape;209;p25"/>
          <p:cNvSpPr txBox="1"/>
          <p:nvPr>
            <p:ph idx="7" type="subTitle"/>
          </p:nvPr>
        </p:nvSpPr>
        <p:spPr>
          <a:xfrm>
            <a:off x="5213563" y="2588275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25"/>
          <p:cNvSpPr txBox="1"/>
          <p:nvPr>
            <p:ph idx="8" type="subTitle"/>
          </p:nvPr>
        </p:nvSpPr>
        <p:spPr>
          <a:xfrm>
            <a:off x="2673138" y="2581800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1" name="Google Shape;211;p25"/>
          <p:cNvSpPr/>
          <p:nvPr>
            <p:ph idx="9" type="pic"/>
          </p:nvPr>
        </p:nvSpPr>
        <p:spPr>
          <a:xfrm>
            <a:off x="5216500" y="1297675"/>
            <a:ext cx="1259100" cy="1276500"/>
          </a:xfrm>
          <a:prstGeom prst="rect">
            <a:avLst/>
          </a:prstGeom>
          <a:noFill/>
          <a:ln>
            <a:noFill/>
          </a:ln>
        </p:spPr>
      </p:sp>
      <p:sp>
        <p:nvSpPr>
          <p:cNvPr id="212" name="Google Shape;212;p25"/>
          <p:cNvSpPr/>
          <p:nvPr>
            <p:ph idx="13" type="pic"/>
          </p:nvPr>
        </p:nvSpPr>
        <p:spPr>
          <a:xfrm>
            <a:off x="7756350" y="1296175"/>
            <a:ext cx="1259100" cy="1280100"/>
          </a:xfrm>
          <a:prstGeom prst="rect">
            <a:avLst/>
          </a:prstGeom>
          <a:noFill/>
          <a:ln>
            <a:noFill/>
          </a:ln>
        </p:spPr>
      </p:sp>
      <p:sp>
        <p:nvSpPr>
          <p:cNvPr id="213" name="Google Shape;213;p25"/>
          <p:cNvSpPr/>
          <p:nvPr>
            <p:ph idx="14" type="pic"/>
          </p:nvPr>
        </p:nvSpPr>
        <p:spPr>
          <a:xfrm>
            <a:off x="133525" y="1294525"/>
            <a:ext cx="1261800" cy="1280400"/>
          </a:xfrm>
          <a:prstGeom prst="rect">
            <a:avLst/>
          </a:prstGeom>
          <a:noFill/>
          <a:ln>
            <a:noFill/>
          </a:ln>
        </p:spPr>
      </p:sp>
      <p:sp>
        <p:nvSpPr>
          <p:cNvPr id="214" name="Google Shape;214;p2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" name="Google Shape;215;p25"/>
          <p:cNvSpPr/>
          <p:nvPr>
            <p:ph idx="15" type="pic"/>
          </p:nvPr>
        </p:nvSpPr>
        <p:spPr>
          <a:xfrm>
            <a:off x="2673500" y="1295450"/>
            <a:ext cx="1263300" cy="12771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25"/>
          <p:cNvSpPr txBox="1"/>
          <p:nvPr>
            <p:ph type="title"/>
          </p:nvPr>
        </p:nvSpPr>
        <p:spPr>
          <a:xfrm>
            <a:off x="131875" y="228600"/>
            <a:ext cx="5076000" cy="10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17" name="Google Shape;217;p25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8" name="Google Shape;218;p25"/>
          <p:cNvCxnSpPr/>
          <p:nvPr/>
        </p:nvCxnSpPr>
        <p:spPr>
          <a:xfrm>
            <a:off x="9018413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CUSTOM_2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/>
          <p:nvPr>
            <p:ph type="title"/>
          </p:nvPr>
        </p:nvSpPr>
        <p:spPr>
          <a:xfrm>
            <a:off x="365098" y="204287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1" name="Google Shape;221;p26"/>
          <p:cNvSpPr txBox="1"/>
          <p:nvPr>
            <p:ph idx="2" type="title"/>
          </p:nvPr>
        </p:nvSpPr>
        <p:spPr>
          <a:xfrm>
            <a:off x="365098" y="267152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2" name="Google Shape;222;p26"/>
          <p:cNvSpPr txBox="1"/>
          <p:nvPr>
            <p:ph idx="3" type="title"/>
          </p:nvPr>
        </p:nvSpPr>
        <p:spPr>
          <a:xfrm>
            <a:off x="365098" y="3313600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3" name="Google Shape;223;p26"/>
          <p:cNvSpPr txBox="1"/>
          <p:nvPr>
            <p:ph idx="4" type="title"/>
          </p:nvPr>
        </p:nvSpPr>
        <p:spPr>
          <a:xfrm>
            <a:off x="365098" y="455747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4" name="Google Shape;224;p26"/>
          <p:cNvSpPr txBox="1"/>
          <p:nvPr>
            <p:ph idx="5" type="title"/>
          </p:nvPr>
        </p:nvSpPr>
        <p:spPr>
          <a:xfrm>
            <a:off x="1483100" y="269207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5" name="Google Shape;225;p26"/>
          <p:cNvSpPr txBox="1"/>
          <p:nvPr>
            <p:ph idx="6" type="title"/>
          </p:nvPr>
        </p:nvSpPr>
        <p:spPr>
          <a:xfrm>
            <a:off x="365098" y="392882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6" name="Google Shape;226;p26"/>
          <p:cNvSpPr txBox="1"/>
          <p:nvPr>
            <p:ph idx="7" type="title"/>
          </p:nvPr>
        </p:nvSpPr>
        <p:spPr>
          <a:xfrm>
            <a:off x="365098" y="1408538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7" name="Google Shape;227;p26"/>
          <p:cNvSpPr txBox="1"/>
          <p:nvPr>
            <p:ph idx="8" type="title"/>
          </p:nvPr>
        </p:nvSpPr>
        <p:spPr>
          <a:xfrm>
            <a:off x="133375" y="236850"/>
            <a:ext cx="50787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8" name="Google Shape;228;p26"/>
          <p:cNvSpPr txBox="1"/>
          <p:nvPr>
            <p:ph idx="9" type="title"/>
          </p:nvPr>
        </p:nvSpPr>
        <p:spPr>
          <a:xfrm>
            <a:off x="1483100" y="1429088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9" name="Google Shape;229;p26"/>
          <p:cNvSpPr txBox="1"/>
          <p:nvPr>
            <p:ph idx="13" type="title"/>
          </p:nvPr>
        </p:nvSpPr>
        <p:spPr>
          <a:xfrm>
            <a:off x="1483100" y="206342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0" name="Google Shape;230;p26"/>
          <p:cNvSpPr txBox="1"/>
          <p:nvPr>
            <p:ph idx="14" type="title"/>
          </p:nvPr>
        </p:nvSpPr>
        <p:spPr>
          <a:xfrm>
            <a:off x="1483100" y="332072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1" name="Google Shape;231;p26"/>
          <p:cNvSpPr txBox="1"/>
          <p:nvPr>
            <p:ph idx="15" type="title"/>
          </p:nvPr>
        </p:nvSpPr>
        <p:spPr>
          <a:xfrm>
            <a:off x="1483100" y="394937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2" name="Google Shape;232;p26"/>
          <p:cNvSpPr txBox="1"/>
          <p:nvPr>
            <p:ph idx="16" type="title"/>
          </p:nvPr>
        </p:nvSpPr>
        <p:spPr>
          <a:xfrm>
            <a:off x="1483100" y="457802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3" name="Google Shape;233;p2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4" name="Google Shape;234;p26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5" name="Google Shape;235;p26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7755300" y="-2199"/>
            <a:ext cx="1265400" cy="12882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" name="Google Shape;239;p27"/>
          <p:cNvSpPr txBox="1"/>
          <p:nvPr>
            <p:ph type="title"/>
          </p:nvPr>
        </p:nvSpPr>
        <p:spPr>
          <a:xfrm>
            <a:off x="419575" y="449550"/>
            <a:ext cx="68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strument Sans"/>
              <a:buNone/>
              <a:defRPr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0" name="Google Shape;240;p27"/>
          <p:cNvSpPr txBox="1"/>
          <p:nvPr>
            <p:ph idx="2" type="title"/>
          </p:nvPr>
        </p:nvSpPr>
        <p:spPr>
          <a:xfrm>
            <a:off x="1399375" y="2588200"/>
            <a:ext cx="5082000" cy="23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27"/>
          <p:cNvSpPr txBox="1"/>
          <p:nvPr>
            <p:ph idx="1" type="subTitle"/>
          </p:nvPr>
        </p:nvSpPr>
        <p:spPr>
          <a:xfrm>
            <a:off x="6561925" y="3856500"/>
            <a:ext cx="18351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42" name="Google Shape;242;p27"/>
          <p:cNvSpPr txBox="1"/>
          <p:nvPr>
            <p:ph idx="3" type="title"/>
          </p:nvPr>
        </p:nvSpPr>
        <p:spPr>
          <a:xfrm>
            <a:off x="1453924" y="228600"/>
            <a:ext cx="62361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43" name="Google Shape;243;p27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4" name="Google Shape;244;p27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5" name="Google Shape;245;p27"/>
          <p:cNvSpPr/>
          <p:nvPr>
            <p:ph idx="4" type="pic"/>
          </p:nvPr>
        </p:nvSpPr>
        <p:spPr>
          <a:xfrm>
            <a:off x="7756200" y="2584025"/>
            <a:ext cx="1263600" cy="1272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CUSTOM_9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 txBox="1"/>
          <p:nvPr/>
        </p:nvSpPr>
        <p:spPr>
          <a:xfrm>
            <a:off x="7752138" y="1291375"/>
            <a:ext cx="1270500" cy="129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8" name="Google Shape;248;p28"/>
          <p:cNvSpPr/>
          <p:nvPr>
            <p:ph idx="2" type="pic"/>
          </p:nvPr>
        </p:nvSpPr>
        <p:spPr>
          <a:xfrm>
            <a:off x="7977750" y="1495975"/>
            <a:ext cx="819300" cy="881100"/>
          </a:xfrm>
          <a:prstGeom prst="rect">
            <a:avLst/>
          </a:prstGeom>
          <a:noFill/>
          <a:ln>
            <a:noFill/>
          </a:ln>
        </p:spPr>
      </p:sp>
      <p:sp>
        <p:nvSpPr>
          <p:cNvPr id="249" name="Google Shape;249;p28"/>
          <p:cNvSpPr/>
          <p:nvPr>
            <p:ph idx="3" type="pic"/>
          </p:nvPr>
        </p:nvSpPr>
        <p:spPr>
          <a:xfrm>
            <a:off x="5219025" y="1297000"/>
            <a:ext cx="2528100" cy="3847500"/>
          </a:xfrm>
          <a:prstGeom prst="rect">
            <a:avLst/>
          </a:prstGeom>
          <a:noFill/>
          <a:ln>
            <a:noFill/>
          </a:ln>
        </p:spPr>
      </p:sp>
      <p:sp>
        <p:nvSpPr>
          <p:cNvPr id="250" name="Google Shape;250;p2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" name="Google Shape;251;p28"/>
          <p:cNvSpPr txBox="1"/>
          <p:nvPr>
            <p:ph type="title"/>
          </p:nvPr>
        </p:nvSpPr>
        <p:spPr>
          <a:xfrm>
            <a:off x="1453924" y="228600"/>
            <a:ext cx="61494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2" name="Google Shape;252;p28"/>
          <p:cNvSpPr txBox="1"/>
          <p:nvPr>
            <p:ph idx="4" type="title"/>
          </p:nvPr>
        </p:nvSpPr>
        <p:spPr>
          <a:xfrm>
            <a:off x="419575" y="449550"/>
            <a:ext cx="68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cxnSp>
        <p:nvCxnSpPr>
          <p:cNvPr id="253" name="Google Shape;253;p28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4" name="Google Shape;254;p28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5" name="Google Shape;255;p28"/>
          <p:cNvSpPr txBox="1"/>
          <p:nvPr>
            <p:ph idx="1" type="subTitle"/>
          </p:nvPr>
        </p:nvSpPr>
        <p:spPr>
          <a:xfrm>
            <a:off x="1399375" y="3303325"/>
            <a:ext cx="381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56" name="Google Shape;256;p28"/>
          <p:cNvSpPr txBox="1"/>
          <p:nvPr>
            <p:ph idx="5" type="subTitle"/>
          </p:nvPr>
        </p:nvSpPr>
        <p:spPr>
          <a:xfrm>
            <a:off x="1399375" y="2581675"/>
            <a:ext cx="381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item comparison and image">
  <p:cSld name="CUSTOM_4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"/>
          <p:cNvSpPr txBox="1"/>
          <p:nvPr>
            <p:ph idx="1" type="subTitle"/>
          </p:nvPr>
        </p:nvSpPr>
        <p:spPr>
          <a:xfrm>
            <a:off x="6486300" y="259055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9" name="Google Shape;259;p29"/>
          <p:cNvSpPr txBox="1"/>
          <p:nvPr>
            <p:ph type="title"/>
          </p:nvPr>
        </p:nvSpPr>
        <p:spPr>
          <a:xfrm>
            <a:off x="6486300" y="303920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60" name="Google Shape;260;p29"/>
          <p:cNvSpPr txBox="1"/>
          <p:nvPr>
            <p:ph idx="2" type="subTitle"/>
          </p:nvPr>
        </p:nvSpPr>
        <p:spPr>
          <a:xfrm>
            <a:off x="3939525" y="258385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1" name="Google Shape;261;p29"/>
          <p:cNvSpPr txBox="1"/>
          <p:nvPr>
            <p:ph idx="3" type="title"/>
          </p:nvPr>
        </p:nvSpPr>
        <p:spPr>
          <a:xfrm>
            <a:off x="3942875" y="303920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62" name="Google Shape;262;p29"/>
          <p:cNvSpPr txBox="1"/>
          <p:nvPr>
            <p:ph idx="4" type="subTitle"/>
          </p:nvPr>
        </p:nvSpPr>
        <p:spPr>
          <a:xfrm>
            <a:off x="136200" y="1289875"/>
            <a:ext cx="38106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63" name="Google Shape;263;p29"/>
          <p:cNvSpPr txBox="1"/>
          <p:nvPr>
            <p:ph idx="5" type="title"/>
          </p:nvPr>
        </p:nvSpPr>
        <p:spPr>
          <a:xfrm>
            <a:off x="136200" y="1822150"/>
            <a:ext cx="38106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 sz="14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64" name="Google Shape;264;p29"/>
          <p:cNvSpPr/>
          <p:nvPr>
            <p:ph idx="6" type="pic"/>
          </p:nvPr>
        </p:nvSpPr>
        <p:spPr>
          <a:xfrm>
            <a:off x="133925" y="0"/>
            <a:ext cx="1260300" cy="1286400"/>
          </a:xfrm>
          <a:prstGeom prst="rect">
            <a:avLst/>
          </a:prstGeom>
          <a:noFill/>
          <a:ln>
            <a:noFill/>
          </a:ln>
        </p:spPr>
      </p:sp>
      <p:sp>
        <p:nvSpPr>
          <p:cNvPr id="265" name="Google Shape;265;p2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29"/>
          <p:cNvSpPr txBox="1"/>
          <p:nvPr>
            <p:ph idx="7" type="subTitle"/>
          </p:nvPr>
        </p:nvSpPr>
        <p:spPr>
          <a:xfrm>
            <a:off x="3940875" y="22860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7" name="Google Shape;267;p29"/>
          <p:cNvSpPr txBox="1"/>
          <p:nvPr>
            <p:ph idx="8" type="title"/>
          </p:nvPr>
        </p:nvSpPr>
        <p:spPr>
          <a:xfrm>
            <a:off x="3940875" y="67725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68" name="Google Shape;268;p29"/>
          <p:cNvSpPr txBox="1"/>
          <p:nvPr>
            <p:ph idx="9" type="subTitle"/>
          </p:nvPr>
        </p:nvSpPr>
        <p:spPr>
          <a:xfrm>
            <a:off x="6481000" y="22860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9" name="Google Shape;269;p29"/>
          <p:cNvSpPr txBox="1"/>
          <p:nvPr>
            <p:ph idx="13" type="title"/>
          </p:nvPr>
        </p:nvSpPr>
        <p:spPr>
          <a:xfrm>
            <a:off x="6481000" y="67725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Alt 1">
  <p:cSld name="BLANK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2"/>
          <p:cNvPicPr preferRelativeResize="0"/>
          <p:nvPr/>
        </p:nvPicPr>
        <p:blipFill rotWithShape="1">
          <a:blip r:embed="rId2">
            <a:alphaModFix/>
          </a:blip>
          <a:srcRect b="36187" l="0" r="0" t="0"/>
          <a:stretch/>
        </p:blipFill>
        <p:spPr>
          <a:xfrm rot="5400000">
            <a:off x="6625213" y="2747762"/>
            <a:ext cx="3529224" cy="1266849"/>
          </a:xfrm>
          <a:prstGeom prst="rect">
            <a:avLst/>
          </a:prstGeom>
          <a:gradFill>
            <a:gsLst>
              <a:gs pos="0">
                <a:srgbClr val="808978"/>
              </a:gs>
              <a:gs pos="58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sp>
        <p:nvSpPr>
          <p:cNvPr id="33" name="Google Shape;33;p12"/>
          <p:cNvSpPr/>
          <p:nvPr>
            <p:ph idx="2" type="pic"/>
          </p:nvPr>
        </p:nvSpPr>
        <p:spPr>
          <a:xfrm>
            <a:off x="7757975" y="0"/>
            <a:ext cx="1256100" cy="12864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12"/>
          <p:cNvSpPr txBox="1"/>
          <p:nvPr>
            <p:ph type="title"/>
          </p:nvPr>
        </p:nvSpPr>
        <p:spPr>
          <a:xfrm>
            <a:off x="284550" y="1291375"/>
            <a:ext cx="7467600" cy="362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5" name="Google Shape;35;p1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6" name="Google Shape;36;p12"/>
          <p:cNvGrpSpPr/>
          <p:nvPr/>
        </p:nvGrpSpPr>
        <p:grpSpPr>
          <a:xfrm>
            <a:off x="128875" y="0"/>
            <a:ext cx="8894375" cy="5144700"/>
            <a:chOff x="128875" y="0"/>
            <a:chExt cx="8894375" cy="5144700"/>
          </a:xfrm>
        </p:grpSpPr>
        <p:cxnSp>
          <p:nvCxnSpPr>
            <p:cNvPr id="37" name="Google Shape;37;p12"/>
            <p:cNvCxnSpPr/>
            <p:nvPr/>
          </p:nvCxnSpPr>
          <p:spPr>
            <a:xfrm>
              <a:off x="7752136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" name="Google Shape;38;p12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" name="Google Shape;39;p12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" name="Google Shape;40;p12"/>
            <p:cNvCxnSpPr/>
            <p:nvPr/>
          </p:nvCxnSpPr>
          <p:spPr>
            <a:xfrm>
              <a:off x="128875" y="12913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1" name="Google Shape;41;p12"/>
          <p:cNvSpPr txBox="1"/>
          <p:nvPr>
            <p:ph idx="1" type="subTitle"/>
          </p:nvPr>
        </p:nvSpPr>
        <p:spPr>
          <a:xfrm>
            <a:off x="128875" y="-450"/>
            <a:ext cx="3357900" cy="12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2 1">
  <p:cSld name="CUSTOM_5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 txBox="1"/>
          <p:nvPr>
            <p:ph idx="1" type="body"/>
          </p:nvPr>
        </p:nvSpPr>
        <p:spPr>
          <a:xfrm>
            <a:off x="285488" y="2569932"/>
            <a:ext cx="2385000" cy="19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pic>
        <p:nvPicPr>
          <p:cNvPr id="272" name="Google Shape;272;p30"/>
          <p:cNvPicPr preferRelativeResize="0"/>
          <p:nvPr/>
        </p:nvPicPr>
        <p:blipFill rotWithShape="1">
          <a:blip r:embed="rId2">
            <a:alphaModFix/>
          </a:blip>
          <a:srcRect b="0" l="0" r="30109" t="73622"/>
          <a:stretch/>
        </p:blipFill>
        <p:spPr>
          <a:xfrm rot="10800000">
            <a:off x="133300" y="4683125"/>
            <a:ext cx="2159200" cy="458401"/>
          </a:xfrm>
          <a:prstGeom prst="rect">
            <a:avLst/>
          </a:prstGeom>
          <a:gradFill>
            <a:gsLst>
              <a:gs pos="0">
                <a:srgbClr val="808978"/>
              </a:gs>
              <a:gs pos="49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cxnSp>
        <p:nvCxnSpPr>
          <p:cNvPr id="273" name="Google Shape;273;p30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4" name="Google Shape;274;p30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5" name="Google Shape;275;p30"/>
          <p:cNvSpPr txBox="1"/>
          <p:nvPr>
            <p:ph idx="2" type="body"/>
          </p:nvPr>
        </p:nvSpPr>
        <p:spPr>
          <a:xfrm>
            <a:off x="2827113" y="2569931"/>
            <a:ext cx="2385000" cy="19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76" name="Google Shape;276;p30"/>
          <p:cNvSpPr txBox="1"/>
          <p:nvPr>
            <p:ph idx="3" type="body"/>
          </p:nvPr>
        </p:nvSpPr>
        <p:spPr>
          <a:xfrm>
            <a:off x="5368750" y="2579750"/>
            <a:ext cx="2378400" cy="19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77" name="Google Shape;277;p30"/>
          <p:cNvSpPr/>
          <p:nvPr>
            <p:ph idx="4" type="pic"/>
          </p:nvPr>
        </p:nvSpPr>
        <p:spPr>
          <a:xfrm>
            <a:off x="7752125" y="2584175"/>
            <a:ext cx="1266600" cy="2093700"/>
          </a:xfrm>
          <a:prstGeom prst="rect">
            <a:avLst/>
          </a:prstGeom>
          <a:noFill/>
          <a:ln>
            <a:noFill/>
          </a:ln>
        </p:spPr>
      </p:sp>
      <p:sp>
        <p:nvSpPr>
          <p:cNvPr id="278" name="Google Shape;278;p3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30"/>
          <p:cNvSpPr txBox="1"/>
          <p:nvPr>
            <p:ph idx="5" type="subTitle"/>
          </p:nvPr>
        </p:nvSpPr>
        <p:spPr>
          <a:xfrm>
            <a:off x="285488" y="1897000"/>
            <a:ext cx="2385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80" name="Google Shape;280;p30"/>
          <p:cNvSpPr txBox="1"/>
          <p:nvPr>
            <p:ph idx="6" type="subTitle"/>
          </p:nvPr>
        </p:nvSpPr>
        <p:spPr>
          <a:xfrm>
            <a:off x="2827113" y="1897000"/>
            <a:ext cx="2385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81" name="Google Shape;281;p30"/>
          <p:cNvSpPr txBox="1"/>
          <p:nvPr>
            <p:ph idx="7" type="subTitle"/>
          </p:nvPr>
        </p:nvSpPr>
        <p:spPr>
          <a:xfrm>
            <a:off x="5368738" y="1897000"/>
            <a:ext cx="2385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82" name="Google Shape;282;p30"/>
          <p:cNvSpPr txBox="1"/>
          <p:nvPr>
            <p:ph idx="8" type="subTitle"/>
          </p:nvPr>
        </p:nvSpPr>
        <p:spPr>
          <a:xfrm>
            <a:off x="407700" y="1388800"/>
            <a:ext cx="1162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83" name="Google Shape;283;p30"/>
          <p:cNvSpPr txBox="1"/>
          <p:nvPr>
            <p:ph idx="9" type="subTitle"/>
          </p:nvPr>
        </p:nvSpPr>
        <p:spPr>
          <a:xfrm>
            <a:off x="2952363" y="1399625"/>
            <a:ext cx="1162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84" name="Google Shape;284;p30"/>
          <p:cNvSpPr txBox="1"/>
          <p:nvPr>
            <p:ph idx="13" type="subTitle"/>
          </p:nvPr>
        </p:nvSpPr>
        <p:spPr>
          <a:xfrm>
            <a:off x="5497038" y="1399625"/>
            <a:ext cx="1162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85" name="Google Shape;285;p30"/>
          <p:cNvSpPr txBox="1"/>
          <p:nvPr>
            <p:ph type="title"/>
          </p:nvPr>
        </p:nvSpPr>
        <p:spPr>
          <a:xfrm>
            <a:off x="139700" y="228600"/>
            <a:ext cx="5242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">
  <p:cSld name="CUSTOM_6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/>
          <p:nvPr>
            <p:ph idx="1" type="subTitle"/>
          </p:nvPr>
        </p:nvSpPr>
        <p:spPr>
          <a:xfrm>
            <a:off x="2679700" y="1295400"/>
            <a:ext cx="38013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" name="Google Shape;288;p31"/>
          <p:cNvSpPr txBox="1"/>
          <p:nvPr>
            <p:ph idx="2" type="body"/>
          </p:nvPr>
        </p:nvSpPr>
        <p:spPr>
          <a:xfrm>
            <a:off x="2679700" y="1744013"/>
            <a:ext cx="25332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89" name="Google Shape;289;p31"/>
          <p:cNvSpPr txBox="1"/>
          <p:nvPr>
            <p:ph idx="3" type="subTitle"/>
          </p:nvPr>
        </p:nvSpPr>
        <p:spPr>
          <a:xfrm>
            <a:off x="139700" y="2570150"/>
            <a:ext cx="2525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90" name="Google Shape;290;p31"/>
          <p:cNvSpPr txBox="1"/>
          <p:nvPr>
            <p:ph idx="4" type="body"/>
          </p:nvPr>
        </p:nvSpPr>
        <p:spPr>
          <a:xfrm>
            <a:off x="139700" y="3059100"/>
            <a:ext cx="2525100" cy="1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91" name="Google Shape;291;p31"/>
          <p:cNvSpPr txBox="1"/>
          <p:nvPr>
            <p:ph idx="5" type="subTitle"/>
          </p:nvPr>
        </p:nvSpPr>
        <p:spPr>
          <a:xfrm>
            <a:off x="2677600" y="2570150"/>
            <a:ext cx="2525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92" name="Google Shape;292;p31"/>
          <p:cNvSpPr txBox="1"/>
          <p:nvPr>
            <p:ph idx="6" type="body"/>
          </p:nvPr>
        </p:nvSpPr>
        <p:spPr>
          <a:xfrm>
            <a:off x="2677600" y="3059100"/>
            <a:ext cx="2525100" cy="1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93" name="Google Shape;293;p31"/>
          <p:cNvSpPr txBox="1"/>
          <p:nvPr>
            <p:ph idx="7" type="subTitle"/>
          </p:nvPr>
        </p:nvSpPr>
        <p:spPr>
          <a:xfrm>
            <a:off x="5210575" y="2570150"/>
            <a:ext cx="2525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94" name="Google Shape;294;p31"/>
          <p:cNvSpPr txBox="1"/>
          <p:nvPr>
            <p:ph idx="8" type="body"/>
          </p:nvPr>
        </p:nvSpPr>
        <p:spPr>
          <a:xfrm>
            <a:off x="5210575" y="3059100"/>
            <a:ext cx="2525100" cy="1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95" name="Google Shape;295;p3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" name="Google Shape;296;p31"/>
          <p:cNvSpPr/>
          <p:nvPr>
            <p:ph idx="9" type="pic"/>
          </p:nvPr>
        </p:nvSpPr>
        <p:spPr>
          <a:xfrm>
            <a:off x="133525" y="1298275"/>
            <a:ext cx="2531400" cy="1278000"/>
          </a:xfrm>
          <a:prstGeom prst="rect">
            <a:avLst/>
          </a:prstGeom>
          <a:noFill/>
          <a:ln>
            <a:noFill/>
          </a:ln>
        </p:spPr>
      </p:sp>
      <p:sp>
        <p:nvSpPr>
          <p:cNvPr id="297" name="Google Shape;297;p31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- Alt 1">
  <p:cSld name="CUSTOM_10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2"/>
          <p:cNvSpPr txBox="1"/>
          <p:nvPr>
            <p:ph idx="1" type="body"/>
          </p:nvPr>
        </p:nvSpPr>
        <p:spPr>
          <a:xfrm>
            <a:off x="134950" y="3008128"/>
            <a:ext cx="25251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00" name="Google Shape;300;p32"/>
          <p:cNvSpPr txBox="1"/>
          <p:nvPr>
            <p:ph idx="2" type="body"/>
          </p:nvPr>
        </p:nvSpPr>
        <p:spPr>
          <a:xfrm>
            <a:off x="5215900" y="3008128"/>
            <a:ext cx="25251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01" name="Google Shape;301;p32"/>
          <p:cNvSpPr txBox="1"/>
          <p:nvPr>
            <p:ph idx="3" type="body"/>
          </p:nvPr>
        </p:nvSpPr>
        <p:spPr>
          <a:xfrm>
            <a:off x="2677225" y="1811100"/>
            <a:ext cx="25251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02" name="Google Shape;302;p32"/>
          <p:cNvSpPr txBox="1"/>
          <p:nvPr>
            <p:ph idx="4" type="body"/>
          </p:nvPr>
        </p:nvSpPr>
        <p:spPr>
          <a:xfrm>
            <a:off x="2677600" y="3008128"/>
            <a:ext cx="25251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03" name="Google Shape;303;p32"/>
          <p:cNvSpPr txBox="1"/>
          <p:nvPr>
            <p:ph idx="5" type="subTitle"/>
          </p:nvPr>
        </p:nvSpPr>
        <p:spPr>
          <a:xfrm>
            <a:off x="2672800" y="3858600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04" name="Google Shape;304;p32"/>
          <p:cNvSpPr txBox="1"/>
          <p:nvPr>
            <p:ph idx="6" type="subTitle"/>
          </p:nvPr>
        </p:nvSpPr>
        <p:spPr>
          <a:xfrm>
            <a:off x="2672800" y="4301624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05" name="Google Shape;305;p3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6" name="Google Shape;306;p32"/>
          <p:cNvSpPr txBox="1"/>
          <p:nvPr>
            <p:ph idx="7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7" name="Google Shape;307;p32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08" name="Google Shape;308;p32"/>
          <p:cNvSpPr/>
          <p:nvPr>
            <p:ph idx="8" type="pic"/>
          </p:nvPr>
        </p:nvSpPr>
        <p:spPr>
          <a:xfrm>
            <a:off x="134350" y="1295850"/>
            <a:ext cx="2529300" cy="1277400"/>
          </a:xfrm>
          <a:prstGeom prst="rect">
            <a:avLst/>
          </a:prstGeom>
          <a:noFill/>
          <a:ln>
            <a:noFill/>
          </a:ln>
        </p:spPr>
      </p:sp>
      <p:sp>
        <p:nvSpPr>
          <p:cNvPr id="309" name="Google Shape;309;p32"/>
          <p:cNvSpPr txBox="1"/>
          <p:nvPr>
            <p:ph idx="9" type="subTitle"/>
          </p:nvPr>
        </p:nvSpPr>
        <p:spPr>
          <a:xfrm>
            <a:off x="5211100" y="1295400"/>
            <a:ext cx="25383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" name="Google Shape;310;p32"/>
          <p:cNvSpPr txBox="1"/>
          <p:nvPr>
            <p:ph idx="13" type="subTitle"/>
          </p:nvPr>
        </p:nvSpPr>
        <p:spPr>
          <a:xfrm>
            <a:off x="2672800" y="12954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1" name="Google Shape;311;p32"/>
          <p:cNvSpPr txBox="1"/>
          <p:nvPr>
            <p:ph idx="14" type="subTitle"/>
          </p:nvPr>
        </p:nvSpPr>
        <p:spPr>
          <a:xfrm>
            <a:off x="2672800" y="25770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" name="Google Shape;312;p32"/>
          <p:cNvSpPr txBox="1"/>
          <p:nvPr>
            <p:ph idx="15" type="subTitle"/>
          </p:nvPr>
        </p:nvSpPr>
        <p:spPr>
          <a:xfrm>
            <a:off x="130150" y="25770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" name="Google Shape;313;p32"/>
          <p:cNvSpPr txBox="1"/>
          <p:nvPr>
            <p:ph idx="16" type="subTitle"/>
          </p:nvPr>
        </p:nvSpPr>
        <p:spPr>
          <a:xfrm>
            <a:off x="5211100" y="25770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" name="Google Shape;314;p32"/>
          <p:cNvSpPr txBox="1"/>
          <p:nvPr>
            <p:ph idx="17" type="subTitle"/>
          </p:nvPr>
        </p:nvSpPr>
        <p:spPr>
          <a:xfrm>
            <a:off x="139700" y="3858600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15" name="Google Shape;315;p32"/>
          <p:cNvSpPr txBox="1"/>
          <p:nvPr>
            <p:ph idx="18" type="subTitle"/>
          </p:nvPr>
        </p:nvSpPr>
        <p:spPr>
          <a:xfrm>
            <a:off x="139700" y="4301624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16" name="Google Shape;316;p32"/>
          <p:cNvSpPr txBox="1"/>
          <p:nvPr>
            <p:ph idx="19" type="subTitle"/>
          </p:nvPr>
        </p:nvSpPr>
        <p:spPr>
          <a:xfrm>
            <a:off x="5220250" y="3858600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17" name="Google Shape;317;p32"/>
          <p:cNvSpPr txBox="1"/>
          <p:nvPr>
            <p:ph idx="20" type="subTitle"/>
          </p:nvPr>
        </p:nvSpPr>
        <p:spPr>
          <a:xfrm>
            <a:off x="5220250" y="4301624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 1">
  <p:cSld name="CUSTOM_11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 txBox="1"/>
          <p:nvPr>
            <p:ph idx="1" type="body"/>
          </p:nvPr>
        </p:nvSpPr>
        <p:spPr>
          <a:xfrm>
            <a:off x="284550" y="2579575"/>
            <a:ext cx="3655500" cy="12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20" name="Google Shape;320;p3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" name="Google Shape;321;p33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322" name="Google Shape;322;p33"/>
          <p:cNvGrpSpPr/>
          <p:nvPr/>
        </p:nvGrpSpPr>
        <p:grpSpPr>
          <a:xfrm>
            <a:off x="128875" y="-3665"/>
            <a:ext cx="8896225" cy="5148365"/>
            <a:chOff x="128875" y="-3665"/>
            <a:chExt cx="8896225" cy="5148365"/>
          </a:xfrm>
        </p:grpSpPr>
        <p:cxnSp>
          <p:nvCxnSpPr>
            <p:cNvPr id="323" name="Google Shape;323;p33"/>
            <p:cNvCxnSpPr/>
            <p:nvPr/>
          </p:nvCxnSpPr>
          <p:spPr>
            <a:xfrm>
              <a:off x="5212100" y="-366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4" name="Google Shape;324;p33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5" name="Google Shape;325;p33"/>
            <p:cNvCxnSpPr/>
            <p:nvPr/>
          </p:nvCxnSpPr>
          <p:spPr>
            <a:xfrm>
              <a:off x="7752125" y="1069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6" name="Google Shape;326;p33"/>
            <p:cNvCxnSpPr/>
            <p:nvPr/>
          </p:nvCxnSpPr>
          <p:spPr>
            <a:xfrm>
              <a:off x="5212100" y="22322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7" name="Google Shape;327;p33"/>
            <p:cNvCxnSpPr/>
            <p:nvPr/>
          </p:nvCxnSpPr>
          <p:spPr>
            <a:xfrm>
              <a:off x="5210175" y="386777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8" name="Google Shape;328;p33"/>
            <p:cNvCxnSpPr/>
            <p:nvPr/>
          </p:nvCxnSpPr>
          <p:spPr>
            <a:xfrm>
              <a:off x="5212100" y="257957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9" name="Google Shape;329;p33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30" name="Google Shape;330;p33"/>
          <p:cNvSpPr txBox="1"/>
          <p:nvPr>
            <p:ph idx="2" type="subTitle"/>
          </p:nvPr>
        </p:nvSpPr>
        <p:spPr>
          <a:xfrm>
            <a:off x="284550" y="1291424"/>
            <a:ext cx="36555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31" name="Google Shape;331;p33"/>
          <p:cNvSpPr/>
          <p:nvPr>
            <p:ph idx="3" type="pic"/>
          </p:nvPr>
        </p:nvSpPr>
        <p:spPr>
          <a:xfrm>
            <a:off x="5219000" y="228600"/>
            <a:ext cx="2528400" cy="2346900"/>
          </a:xfrm>
          <a:prstGeom prst="rect">
            <a:avLst/>
          </a:prstGeom>
          <a:noFill/>
          <a:ln>
            <a:noFill/>
          </a:ln>
        </p:spPr>
      </p:sp>
      <p:sp>
        <p:nvSpPr>
          <p:cNvPr id="332" name="Google Shape;332;p33"/>
          <p:cNvSpPr/>
          <p:nvPr>
            <p:ph idx="4" type="pic"/>
          </p:nvPr>
        </p:nvSpPr>
        <p:spPr>
          <a:xfrm>
            <a:off x="7757025" y="2584925"/>
            <a:ext cx="1261500" cy="1279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_12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802699" y="3851249"/>
            <a:ext cx="1292251" cy="1292251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4"/>
          <p:cNvSpPr txBox="1"/>
          <p:nvPr>
            <p:ph idx="1" type="subTitle"/>
          </p:nvPr>
        </p:nvSpPr>
        <p:spPr>
          <a:xfrm>
            <a:off x="5372900" y="4200925"/>
            <a:ext cx="14298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6" name="Google Shape;336;p34"/>
          <p:cNvSpPr txBox="1"/>
          <p:nvPr>
            <p:ph idx="2" type="subTitle"/>
          </p:nvPr>
        </p:nvSpPr>
        <p:spPr>
          <a:xfrm>
            <a:off x="5372900" y="4504718"/>
            <a:ext cx="1429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7" name="Google Shape;337;p34"/>
          <p:cNvSpPr txBox="1"/>
          <p:nvPr>
            <p:ph idx="3" type="subTitle"/>
          </p:nvPr>
        </p:nvSpPr>
        <p:spPr>
          <a:xfrm>
            <a:off x="5372900" y="170855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8" name="Google Shape;338;p34"/>
          <p:cNvSpPr txBox="1"/>
          <p:nvPr>
            <p:ph idx="4" type="subTitle"/>
          </p:nvPr>
        </p:nvSpPr>
        <p:spPr>
          <a:xfrm>
            <a:off x="5372900" y="2060150"/>
            <a:ext cx="15975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9" name="Google Shape;339;p34"/>
          <p:cNvSpPr txBox="1"/>
          <p:nvPr>
            <p:ph idx="5" type="subTitle"/>
          </p:nvPr>
        </p:nvSpPr>
        <p:spPr>
          <a:xfrm>
            <a:off x="6953375" y="170855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0" name="Google Shape;340;p34"/>
          <p:cNvSpPr txBox="1"/>
          <p:nvPr>
            <p:ph idx="6" type="subTitle"/>
          </p:nvPr>
        </p:nvSpPr>
        <p:spPr>
          <a:xfrm>
            <a:off x="6953375" y="2060150"/>
            <a:ext cx="15975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341" name="Google Shape;341;p34"/>
          <p:cNvCxnSpPr/>
          <p:nvPr/>
        </p:nvCxnSpPr>
        <p:spPr>
          <a:xfrm>
            <a:off x="9023250" y="0"/>
            <a:ext cx="0" cy="5135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2" name="Google Shape;342;p34"/>
          <p:cNvCxnSpPr/>
          <p:nvPr/>
        </p:nvCxnSpPr>
        <p:spPr>
          <a:xfrm>
            <a:off x="118800" y="0"/>
            <a:ext cx="0" cy="5135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3" name="Google Shape;343;p34"/>
          <p:cNvSpPr txBox="1"/>
          <p:nvPr>
            <p:ph idx="7" type="subTitle"/>
          </p:nvPr>
        </p:nvSpPr>
        <p:spPr>
          <a:xfrm>
            <a:off x="5372900" y="17420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4" name="Google Shape;344;p34"/>
          <p:cNvSpPr txBox="1"/>
          <p:nvPr>
            <p:ph idx="8" type="subTitle"/>
          </p:nvPr>
        </p:nvSpPr>
        <p:spPr>
          <a:xfrm>
            <a:off x="139700" y="1653090"/>
            <a:ext cx="36555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45" name="Google Shape;345;p3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6" name="Google Shape;346;p34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47" name="Google Shape;347;p34"/>
          <p:cNvSpPr txBox="1"/>
          <p:nvPr>
            <p:ph idx="9" type="subTitle"/>
          </p:nvPr>
        </p:nvSpPr>
        <p:spPr>
          <a:xfrm>
            <a:off x="5372900" y="525800"/>
            <a:ext cx="1597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" name="Google Shape;348;p34"/>
          <p:cNvSpPr txBox="1"/>
          <p:nvPr>
            <p:ph idx="13" type="subTitle"/>
          </p:nvPr>
        </p:nvSpPr>
        <p:spPr>
          <a:xfrm>
            <a:off x="6953375" y="17420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9" name="Google Shape;349;p34"/>
          <p:cNvSpPr txBox="1"/>
          <p:nvPr>
            <p:ph idx="14" type="subTitle"/>
          </p:nvPr>
        </p:nvSpPr>
        <p:spPr>
          <a:xfrm>
            <a:off x="6953375" y="525800"/>
            <a:ext cx="1597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0" name="Google Shape;350;p34"/>
          <p:cNvSpPr txBox="1"/>
          <p:nvPr>
            <p:ph idx="15" type="subTitle"/>
          </p:nvPr>
        </p:nvSpPr>
        <p:spPr>
          <a:xfrm>
            <a:off x="6970400" y="4200925"/>
            <a:ext cx="14298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CUSTOM_13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5"/>
          <p:cNvSpPr/>
          <p:nvPr>
            <p:ph idx="2" type="pic"/>
          </p:nvPr>
        </p:nvSpPr>
        <p:spPr>
          <a:xfrm>
            <a:off x="7754350" y="2584475"/>
            <a:ext cx="1263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353" name="Google Shape;353;p35"/>
          <p:cNvSpPr/>
          <p:nvPr>
            <p:ph idx="3" type="pic"/>
          </p:nvPr>
        </p:nvSpPr>
        <p:spPr>
          <a:xfrm>
            <a:off x="5212300" y="2584475"/>
            <a:ext cx="1263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354" name="Google Shape;354;p3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5" name="Google Shape;355;p35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6" name="Google Shape;356;p35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7" name="Google Shape;357;p35"/>
          <p:cNvCxnSpPr/>
          <p:nvPr/>
        </p:nvCxnSpPr>
        <p:spPr>
          <a:xfrm>
            <a:off x="9020977" y="1291063"/>
            <a:ext cx="0" cy="3853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8" name="Google Shape;358;p35"/>
          <p:cNvCxnSpPr/>
          <p:nvPr/>
        </p:nvCxnSpPr>
        <p:spPr>
          <a:xfrm>
            <a:off x="128875" y="1291375"/>
            <a:ext cx="8885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9" name="Google Shape;359;p35"/>
          <p:cNvSpPr txBox="1"/>
          <p:nvPr>
            <p:ph type="title"/>
          </p:nvPr>
        </p:nvSpPr>
        <p:spPr>
          <a:xfrm>
            <a:off x="139700" y="228600"/>
            <a:ext cx="5242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0" name="Google Shape;360;p35"/>
          <p:cNvSpPr txBox="1"/>
          <p:nvPr>
            <p:ph idx="4" type="title"/>
          </p:nvPr>
        </p:nvSpPr>
        <p:spPr>
          <a:xfrm>
            <a:off x="139700" y="1294075"/>
            <a:ext cx="3800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1" name="Google Shape;361;p35"/>
          <p:cNvSpPr txBox="1"/>
          <p:nvPr>
            <p:ph idx="5" type="title"/>
          </p:nvPr>
        </p:nvSpPr>
        <p:spPr>
          <a:xfrm>
            <a:off x="139700" y="1809275"/>
            <a:ext cx="38004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62" name="Google Shape;362;p35"/>
          <p:cNvSpPr txBox="1"/>
          <p:nvPr>
            <p:ph idx="6" type="title"/>
          </p:nvPr>
        </p:nvSpPr>
        <p:spPr>
          <a:xfrm>
            <a:off x="139700" y="2584475"/>
            <a:ext cx="3800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3" name="Google Shape;363;p35"/>
          <p:cNvSpPr txBox="1"/>
          <p:nvPr>
            <p:ph idx="7" type="title"/>
          </p:nvPr>
        </p:nvSpPr>
        <p:spPr>
          <a:xfrm>
            <a:off x="139700" y="3099675"/>
            <a:ext cx="38004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64" name="Google Shape;364;p35"/>
          <p:cNvSpPr txBox="1"/>
          <p:nvPr>
            <p:ph idx="8" type="title"/>
          </p:nvPr>
        </p:nvSpPr>
        <p:spPr>
          <a:xfrm>
            <a:off x="139700" y="3874875"/>
            <a:ext cx="3800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5" name="Google Shape;365;p35"/>
          <p:cNvSpPr txBox="1"/>
          <p:nvPr>
            <p:ph idx="9" type="title"/>
          </p:nvPr>
        </p:nvSpPr>
        <p:spPr>
          <a:xfrm>
            <a:off x="139700" y="4390075"/>
            <a:ext cx="38004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7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36"/>
          <p:cNvPicPr preferRelativeResize="0"/>
          <p:nvPr/>
        </p:nvPicPr>
        <p:blipFill rotWithShape="1">
          <a:blip r:embed="rId2">
            <a:alphaModFix/>
          </a:blip>
          <a:srcRect b="13328" l="0" r="0" t="10503"/>
          <a:stretch/>
        </p:blipFill>
        <p:spPr>
          <a:xfrm rot="10800000">
            <a:off x="135149" y="1285126"/>
            <a:ext cx="5075876" cy="3866199"/>
          </a:xfrm>
          <a:prstGeom prst="rect">
            <a:avLst/>
          </a:prstGeom>
          <a:noFill/>
          <a:ln>
            <a:noFill/>
          </a:ln>
        </p:spPr>
      </p:pic>
      <p:sp>
        <p:nvSpPr>
          <p:cNvPr descr="A solid green color" id="368" name="Google Shape;368;p36"/>
          <p:cNvSpPr/>
          <p:nvPr/>
        </p:nvSpPr>
        <p:spPr>
          <a:xfrm>
            <a:off x="135138" y="900"/>
            <a:ext cx="1257900" cy="128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descr="A solid blue color" id="369" name="Google Shape;369;p36"/>
          <p:cNvSpPr/>
          <p:nvPr/>
        </p:nvSpPr>
        <p:spPr>
          <a:xfrm>
            <a:off x="5218975" y="-1050"/>
            <a:ext cx="1257900" cy="1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0" name="Google Shape;370;p3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1" name="Google Shape;371;p36"/>
          <p:cNvSpPr txBox="1"/>
          <p:nvPr>
            <p:ph type="title"/>
          </p:nvPr>
        </p:nvSpPr>
        <p:spPr>
          <a:xfrm>
            <a:off x="128875" y="1666875"/>
            <a:ext cx="4922400" cy="324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2" name="Google Shape;372;p36"/>
          <p:cNvSpPr txBox="1"/>
          <p:nvPr>
            <p:ph idx="1" type="subTitle"/>
          </p:nvPr>
        </p:nvSpPr>
        <p:spPr>
          <a:xfrm>
            <a:off x="5305200" y="2579575"/>
            <a:ext cx="3596700" cy="12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73" name="Google Shape;373;p36"/>
          <p:cNvSpPr txBox="1"/>
          <p:nvPr>
            <p:ph idx="2" type="subTitle"/>
          </p:nvPr>
        </p:nvSpPr>
        <p:spPr>
          <a:xfrm>
            <a:off x="5305225" y="3861475"/>
            <a:ext cx="35967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74" name="Google Shape;374;p36"/>
          <p:cNvSpPr/>
          <p:nvPr>
            <p:ph idx="3" type="pic"/>
          </p:nvPr>
        </p:nvSpPr>
        <p:spPr>
          <a:xfrm>
            <a:off x="7757975" y="1297450"/>
            <a:ext cx="1259700" cy="1275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75" name="Google Shape;375;p36"/>
          <p:cNvGrpSpPr/>
          <p:nvPr/>
        </p:nvGrpSpPr>
        <p:grpSpPr>
          <a:xfrm>
            <a:off x="128875" y="0"/>
            <a:ext cx="8894550" cy="5152800"/>
            <a:chOff x="128875" y="0"/>
            <a:chExt cx="8894550" cy="5152800"/>
          </a:xfrm>
        </p:grpSpPr>
        <p:cxnSp>
          <p:nvCxnSpPr>
            <p:cNvPr id="376" name="Google Shape;376;p36"/>
            <p:cNvCxnSpPr/>
            <p:nvPr/>
          </p:nvCxnSpPr>
          <p:spPr>
            <a:xfrm>
              <a:off x="6480997" y="1200"/>
              <a:ext cx="0" cy="258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7" name="Google Shape;377;p36"/>
            <p:cNvCxnSpPr/>
            <p:nvPr/>
          </p:nvCxnSpPr>
          <p:spPr>
            <a:xfrm>
              <a:off x="7752136" y="1200"/>
              <a:ext cx="0" cy="258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8" name="Google Shape;378;p36"/>
            <p:cNvCxnSpPr/>
            <p:nvPr/>
          </p:nvCxnSpPr>
          <p:spPr>
            <a:xfrm>
              <a:off x="5213125" y="2579575"/>
              <a:ext cx="3810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9" name="Google Shape;379;p36"/>
            <p:cNvCxnSpPr/>
            <p:nvPr/>
          </p:nvCxnSpPr>
          <p:spPr>
            <a:xfrm>
              <a:off x="5212100" y="1075"/>
              <a:ext cx="0" cy="513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0" name="Google Shape;380;p36"/>
            <p:cNvCxnSpPr/>
            <p:nvPr/>
          </p:nvCxnSpPr>
          <p:spPr>
            <a:xfrm>
              <a:off x="394015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1" name="Google Shape;381;p36"/>
            <p:cNvCxnSpPr/>
            <p:nvPr/>
          </p:nvCxnSpPr>
          <p:spPr>
            <a:xfrm>
              <a:off x="2669725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2" name="Google Shape;382;p36"/>
            <p:cNvCxnSpPr/>
            <p:nvPr/>
          </p:nvCxnSpPr>
          <p:spPr>
            <a:xfrm>
              <a:off x="13993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3" name="Google Shape;383;p36"/>
            <p:cNvCxnSpPr/>
            <p:nvPr/>
          </p:nvCxnSpPr>
          <p:spPr>
            <a:xfrm>
              <a:off x="128875" y="0"/>
              <a:ext cx="0" cy="5152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4" name="Google Shape;384;p36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5" name="Google Shape;385;p36"/>
            <p:cNvCxnSpPr/>
            <p:nvPr/>
          </p:nvCxnSpPr>
          <p:spPr>
            <a:xfrm>
              <a:off x="128875" y="1291375"/>
              <a:ext cx="8894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- Alt 2">
  <p:cSld name="BLANK_1_1_1_1_1_1_2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37"/>
          <p:cNvPicPr preferRelativeResize="0"/>
          <p:nvPr/>
        </p:nvPicPr>
        <p:blipFill rotWithShape="1">
          <a:blip r:embed="rId2">
            <a:alphaModFix/>
          </a:blip>
          <a:srcRect b="0" l="-14115" r="0" t="239"/>
          <a:stretch/>
        </p:blipFill>
        <p:spPr>
          <a:xfrm rot="-5400000">
            <a:off x="7090639" y="651563"/>
            <a:ext cx="2584673" cy="1271001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7"/>
          <p:cNvSpPr/>
          <p:nvPr>
            <p:ph idx="2" type="pic"/>
          </p:nvPr>
        </p:nvSpPr>
        <p:spPr>
          <a:xfrm>
            <a:off x="125900" y="-5250"/>
            <a:ext cx="3826500" cy="25848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37"/>
          <p:cNvSpPr/>
          <p:nvPr>
            <p:ph idx="3" type="pic"/>
          </p:nvPr>
        </p:nvSpPr>
        <p:spPr>
          <a:xfrm>
            <a:off x="7756975" y="3876725"/>
            <a:ext cx="1261500" cy="12681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37"/>
          <p:cNvSpPr txBox="1"/>
          <p:nvPr>
            <p:ph type="title"/>
          </p:nvPr>
        </p:nvSpPr>
        <p:spPr>
          <a:xfrm>
            <a:off x="125900" y="2579575"/>
            <a:ext cx="6355200" cy="233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"/>
              <a:buNone/>
              <a:defRPr sz="4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391" name="Google Shape;391;p37"/>
          <p:cNvGrpSpPr/>
          <p:nvPr/>
        </p:nvGrpSpPr>
        <p:grpSpPr>
          <a:xfrm>
            <a:off x="128875" y="-1950"/>
            <a:ext cx="8894675" cy="5146650"/>
            <a:chOff x="128875" y="-1950"/>
            <a:chExt cx="8894675" cy="5146650"/>
          </a:xfrm>
        </p:grpSpPr>
        <p:cxnSp>
          <p:nvCxnSpPr>
            <p:cNvPr id="392" name="Google Shape;392;p37"/>
            <p:cNvCxnSpPr/>
            <p:nvPr/>
          </p:nvCxnSpPr>
          <p:spPr>
            <a:xfrm>
              <a:off x="77521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3" name="Google Shape;393;p37"/>
            <p:cNvCxnSpPr/>
            <p:nvPr/>
          </p:nvCxnSpPr>
          <p:spPr>
            <a:xfrm>
              <a:off x="5212100" y="-8"/>
              <a:ext cx="0" cy="1287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4" name="Google Shape;394;p37"/>
            <p:cNvCxnSpPr/>
            <p:nvPr/>
          </p:nvCxnSpPr>
          <p:spPr>
            <a:xfrm>
              <a:off x="3950538" y="-1950"/>
              <a:ext cx="0" cy="2578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5" name="Google Shape;395;p37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6" name="Google Shape;396;p37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7" name="Google Shape;397;p37"/>
            <p:cNvCxnSpPr/>
            <p:nvPr/>
          </p:nvCxnSpPr>
          <p:spPr>
            <a:xfrm flipH="1" rot="10800000">
              <a:off x="3953100" y="1284725"/>
              <a:ext cx="3796800" cy="66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8" name="Google Shape;398;p37"/>
            <p:cNvCxnSpPr/>
            <p:nvPr/>
          </p:nvCxnSpPr>
          <p:spPr>
            <a:xfrm>
              <a:off x="7753950" y="3875875"/>
              <a:ext cx="1269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9" name="Google Shape;399;p37"/>
            <p:cNvCxnSpPr/>
            <p:nvPr/>
          </p:nvCxnSpPr>
          <p:spPr>
            <a:xfrm>
              <a:off x="6481000" y="-1125"/>
              <a:ext cx="0" cy="1288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0" name="Google Shape;400;p37"/>
            <p:cNvCxnSpPr/>
            <p:nvPr/>
          </p:nvCxnSpPr>
          <p:spPr>
            <a:xfrm>
              <a:off x="143975" y="2579575"/>
              <a:ext cx="8876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  <p:extLst>
    <p:ext uri="{DCECCB84-F9BA-43D5-87BE-67443E8EF086}">
      <p15:sldGuideLst>
        <p15:guide id="1" orient="horz" pos="2304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- Alt 2">
  <p:cSld name="BLANK_1_1_1_1_1_1_1_2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38"/>
          <p:cNvPicPr preferRelativeResize="0"/>
          <p:nvPr/>
        </p:nvPicPr>
        <p:blipFill rotWithShape="1">
          <a:blip r:embed="rId2">
            <a:alphaModFix/>
          </a:blip>
          <a:srcRect b="0" l="1088" r="0" t="0"/>
          <a:stretch/>
        </p:blipFill>
        <p:spPr>
          <a:xfrm>
            <a:off x="128875" y="-6275"/>
            <a:ext cx="90442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8"/>
          <p:cNvSpPr txBox="1"/>
          <p:nvPr>
            <p:ph idx="1" type="subTitle"/>
          </p:nvPr>
        </p:nvSpPr>
        <p:spPr>
          <a:xfrm>
            <a:off x="128875" y="-450"/>
            <a:ext cx="2541000" cy="12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404" name="Google Shape;404;p38"/>
          <p:cNvSpPr txBox="1"/>
          <p:nvPr>
            <p:ph type="title"/>
          </p:nvPr>
        </p:nvSpPr>
        <p:spPr>
          <a:xfrm>
            <a:off x="128125" y="2579575"/>
            <a:ext cx="5346900" cy="2332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05" name="Google Shape;405;p3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6" name="Google Shape;406;p38"/>
          <p:cNvSpPr/>
          <p:nvPr>
            <p:ph idx="2" type="pic"/>
          </p:nvPr>
        </p:nvSpPr>
        <p:spPr>
          <a:xfrm>
            <a:off x="2673625" y="-3975"/>
            <a:ext cx="1261800" cy="12918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38"/>
          <p:cNvSpPr/>
          <p:nvPr>
            <p:ph idx="3" type="pic"/>
          </p:nvPr>
        </p:nvSpPr>
        <p:spPr>
          <a:xfrm>
            <a:off x="7752125" y="-2225"/>
            <a:ext cx="1264500" cy="3858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08" name="Google Shape;408;p38"/>
          <p:cNvGrpSpPr/>
          <p:nvPr/>
        </p:nvGrpSpPr>
        <p:grpSpPr>
          <a:xfrm>
            <a:off x="128875" y="-3350"/>
            <a:ext cx="8890817" cy="5151000"/>
            <a:chOff x="128875" y="-3350"/>
            <a:chExt cx="8894375" cy="5151000"/>
          </a:xfrm>
        </p:grpSpPr>
        <p:cxnSp>
          <p:nvCxnSpPr>
            <p:cNvPr id="409" name="Google Shape;409;p38"/>
            <p:cNvCxnSpPr/>
            <p:nvPr/>
          </p:nvCxnSpPr>
          <p:spPr>
            <a:xfrm>
              <a:off x="6481000" y="-1125"/>
              <a:ext cx="0" cy="5145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0" name="Google Shape;410;p38"/>
            <p:cNvCxnSpPr/>
            <p:nvPr/>
          </p:nvCxnSpPr>
          <p:spPr>
            <a:xfrm>
              <a:off x="7752125" y="-3350"/>
              <a:ext cx="0" cy="5151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1" name="Google Shape;411;p38"/>
            <p:cNvCxnSpPr/>
            <p:nvPr/>
          </p:nvCxnSpPr>
          <p:spPr>
            <a:xfrm>
              <a:off x="6483092" y="3861475"/>
              <a:ext cx="2537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2" name="Google Shape;412;p38"/>
            <p:cNvCxnSpPr/>
            <p:nvPr/>
          </p:nvCxnSpPr>
          <p:spPr>
            <a:xfrm>
              <a:off x="6484267" y="2579575"/>
              <a:ext cx="1268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3" name="Google Shape;413;p38"/>
            <p:cNvCxnSpPr/>
            <p:nvPr/>
          </p:nvCxnSpPr>
          <p:spPr>
            <a:xfrm>
              <a:off x="5212108" y="-616"/>
              <a:ext cx="0" cy="1291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4" name="Google Shape;414;p38"/>
            <p:cNvCxnSpPr/>
            <p:nvPr/>
          </p:nvCxnSpPr>
          <p:spPr>
            <a:xfrm>
              <a:off x="3940162" y="-616"/>
              <a:ext cx="0" cy="1291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5" name="Google Shape;415;p38"/>
            <p:cNvCxnSpPr/>
            <p:nvPr/>
          </p:nvCxnSpPr>
          <p:spPr>
            <a:xfrm>
              <a:off x="2669741" y="-1225"/>
              <a:ext cx="0" cy="1291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6" name="Google Shape;416;p38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7" name="Google Shape;417;p38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8" name="Google Shape;418;p38"/>
            <p:cNvCxnSpPr/>
            <p:nvPr/>
          </p:nvCxnSpPr>
          <p:spPr>
            <a:xfrm>
              <a:off x="128875" y="1291375"/>
              <a:ext cx="76263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421" name="Google Shape;421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CUSTOM_14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13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45" name="Google Shape;45;p13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" name="Google Shape;46;p13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6" name="Google Shape;426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9" name="Google Shape;429;p4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0" name="Google Shape;430;p4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435" name="Google Shape;435;p4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440" name="Google Shape;440;p4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1" name="Google Shape;441;p4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8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/>
        </p:txBody>
      </p:sp>
      <p:sp>
        <p:nvSpPr>
          <p:cNvPr id="446" name="Google Shape;446;p4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2">
  <p:cSld name="CUSTOM_14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14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50" name="Google Shape;50;p14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" name="Google Shape;51;p14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0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0" name="Google Shape;450;p50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1" name="Google Shape;451;p50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2" name="Google Shape;452;p50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3" name="Google Shape;453;p50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4" name="Google Shape;454;p50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5" name="Google Shape;455;p50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8" name="Google Shape;458;p51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59" name="Google Shape;459;p51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2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62" name="Google Shape;462;p52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63" name="Google Shape;463;p52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64" name="Google Shape;464;p52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5" name="Google Shape;465;p52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3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68" name="Google Shape;468;p53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69" name="Google Shape;469;p5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70" name="Google Shape;470;p53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1" name="Google Shape;471;p53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2" name="Google Shape;472;p53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3" name="Google Shape;473;p53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4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76" name="Google Shape;476;p54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77" name="Google Shape;477;p54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78" name="Google Shape;478;p54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79" name="Google Shape;479;p54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80" name="Google Shape;480;p54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1" name="Google Shape;481;p54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2" name="Google Shape;482;p54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3" name="Google Shape;483;p54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6" name="Google Shape;486;p55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6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9" name="Google Shape;489;p56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90" name="Google Shape;490;p56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91" name="Google Shape;491;p56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2" name="Google Shape;492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3" name="Google Shape;493;p56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94" name="Google Shape;494;p56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7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7" name="Google Shape;497;p57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98" name="Google Shape;498;p57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99" name="Google Shape;499;p57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0" name="Google Shape;500;p57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01" name="Google Shape;501;p57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2" name="Google Shape;502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3" name="Google Shape;503;p57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4" name="Google Shape;504;p57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5" name="Google Shape;505;p57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8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9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0" name="Google Shape;510;p59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1" name="Google Shape;511;p59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2" name="Google Shape;512;p59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3" name="Google Shape;513;p59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4" name="Google Shape;514;p59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5" name="Google Shape;515;p59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6" name="Google Shape;516;p59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7" name="Google Shape;517;p59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59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3">
  <p:cSld name="CUSTOM_14_2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5"/>
          <p:cNvPicPr preferRelativeResize="0"/>
          <p:nvPr/>
        </p:nvPicPr>
        <p:blipFill rotWithShape="1">
          <a:blip r:embed="rId2">
            <a:alphaModFix/>
          </a:blip>
          <a:srcRect b="36187" l="0" r="0" t="0"/>
          <a:stretch/>
        </p:blipFill>
        <p:spPr>
          <a:xfrm>
            <a:off x="5480550" y="1875"/>
            <a:ext cx="3541498" cy="1289501"/>
          </a:xfrm>
          <a:prstGeom prst="rect">
            <a:avLst/>
          </a:prstGeom>
          <a:gradFill>
            <a:gsLst>
              <a:gs pos="0">
                <a:srgbClr val="808978"/>
              </a:gs>
              <a:gs pos="58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sp>
        <p:nvSpPr>
          <p:cNvPr id="54" name="Google Shape;54;p1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5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56" name="Google Shape;56;p15"/>
          <p:cNvGrpSpPr/>
          <p:nvPr/>
        </p:nvGrpSpPr>
        <p:grpSpPr>
          <a:xfrm>
            <a:off x="118800" y="0"/>
            <a:ext cx="8904450" cy="5135400"/>
            <a:chOff x="118800" y="0"/>
            <a:chExt cx="8904450" cy="5135400"/>
          </a:xfrm>
        </p:grpSpPr>
        <p:cxnSp>
          <p:nvCxnSpPr>
            <p:cNvPr id="57" name="Google Shape;57;p15"/>
            <p:cNvCxnSpPr/>
            <p:nvPr/>
          </p:nvCxnSpPr>
          <p:spPr>
            <a:xfrm>
              <a:off x="9023250" y="0"/>
              <a:ext cx="0" cy="5135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" name="Google Shape;58;p15"/>
            <p:cNvCxnSpPr/>
            <p:nvPr/>
          </p:nvCxnSpPr>
          <p:spPr>
            <a:xfrm>
              <a:off x="118800" y="0"/>
              <a:ext cx="0" cy="5135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" name="Google Shape;59;p15"/>
            <p:cNvCxnSpPr/>
            <p:nvPr/>
          </p:nvCxnSpPr>
          <p:spPr>
            <a:xfrm>
              <a:off x="128875" y="1291375"/>
              <a:ext cx="8890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6"/>
          <p:cNvPicPr preferRelativeResize="0"/>
          <p:nvPr/>
        </p:nvPicPr>
        <p:blipFill rotWithShape="1">
          <a:blip r:embed="rId2">
            <a:alphaModFix/>
          </a:blip>
          <a:srcRect b="55478" l="0" r="16387" t="0"/>
          <a:stretch/>
        </p:blipFill>
        <p:spPr>
          <a:xfrm>
            <a:off x="4727250" y="450"/>
            <a:ext cx="4289751" cy="12849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6"/>
          <p:cNvSpPr/>
          <p:nvPr>
            <p:ph idx="2" type="pic"/>
          </p:nvPr>
        </p:nvSpPr>
        <p:spPr>
          <a:xfrm>
            <a:off x="131575" y="6"/>
            <a:ext cx="25332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6"/>
          <p:cNvSpPr txBox="1"/>
          <p:nvPr>
            <p:ph type="title"/>
          </p:nvPr>
        </p:nvSpPr>
        <p:spPr>
          <a:xfrm>
            <a:off x="128875" y="1291375"/>
            <a:ext cx="7623300" cy="362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" name="Google Shape;65;p16"/>
          <p:cNvGrpSpPr/>
          <p:nvPr/>
        </p:nvGrpSpPr>
        <p:grpSpPr>
          <a:xfrm>
            <a:off x="128875" y="0"/>
            <a:ext cx="8894375" cy="5144700"/>
            <a:chOff x="128875" y="0"/>
            <a:chExt cx="8894375" cy="5144700"/>
          </a:xfrm>
        </p:grpSpPr>
        <p:cxnSp>
          <p:nvCxnSpPr>
            <p:cNvPr id="66" name="Google Shape;66;p16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" name="Google Shape;67;p16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8" name="Google Shape;68;p16"/>
            <p:cNvCxnSpPr/>
            <p:nvPr/>
          </p:nvCxnSpPr>
          <p:spPr>
            <a:xfrm>
              <a:off x="128875" y="1287125"/>
              <a:ext cx="8892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9" name="Google Shape;69;p16"/>
          <p:cNvSpPr txBox="1"/>
          <p:nvPr>
            <p:ph idx="1" type="subTitle"/>
          </p:nvPr>
        </p:nvSpPr>
        <p:spPr>
          <a:xfrm>
            <a:off x="5364800" y="4526452"/>
            <a:ext cx="365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">
  <p:cSld name="BLANK_1_1_1_1_1_1_1_1_1_1_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idx="1" type="subTitle"/>
          </p:nvPr>
        </p:nvSpPr>
        <p:spPr>
          <a:xfrm>
            <a:off x="3940150" y="1291385"/>
            <a:ext cx="2541000" cy="25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2" name="Google Shape;72;p17"/>
          <p:cNvSpPr/>
          <p:nvPr>
            <p:ph idx="2" type="pic"/>
          </p:nvPr>
        </p:nvSpPr>
        <p:spPr>
          <a:xfrm>
            <a:off x="134150" y="1296400"/>
            <a:ext cx="1260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7"/>
          <p:cNvSpPr txBox="1"/>
          <p:nvPr>
            <p:ph type="title"/>
          </p:nvPr>
        </p:nvSpPr>
        <p:spPr>
          <a:xfrm>
            <a:off x="1453925" y="228600"/>
            <a:ext cx="62022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3" type="subTitle"/>
          </p:nvPr>
        </p:nvSpPr>
        <p:spPr>
          <a:xfrm>
            <a:off x="1399375" y="1291225"/>
            <a:ext cx="2541000" cy="25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4" type="subTitle"/>
          </p:nvPr>
        </p:nvSpPr>
        <p:spPr>
          <a:xfrm>
            <a:off x="6481150" y="2579575"/>
            <a:ext cx="2541000" cy="21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cxnSp>
        <p:nvCxnSpPr>
          <p:cNvPr id="77" name="Google Shape;77;p17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" name="Google Shape;78;p17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1408575" y="2585875"/>
            <a:ext cx="350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"/>
              <a:buNone/>
              <a:defRPr sz="9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2" type="title"/>
          </p:nvPr>
        </p:nvSpPr>
        <p:spPr>
          <a:xfrm>
            <a:off x="2669675" y="3867775"/>
            <a:ext cx="350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3" type="title"/>
          </p:nvPr>
        </p:nvSpPr>
        <p:spPr>
          <a:xfrm>
            <a:off x="5217125" y="3861475"/>
            <a:ext cx="346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4" type="title"/>
          </p:nvPr>
        </p:nvSpPr>
        <p:spPr>
          <a:xfrm>
            <a:off x="3947363" y="2579575"/>
            <a:ext cx="350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5" type="title"/>
          </p:nvPr>
        </p:nvSpPr>
        <p:spPr>
          <a:xfrm>
            <a:off x="6489150" y="2579575"/>
            <a:ext cx="346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" type="subTitle"/>
          </p:nvPr>
        </p:nvSpPr>
        <p:spPr>
          <a:xfrm>
            <a:off x="1736450" y="25858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7" name="Google Shape;87;p18"/>
          <p:cNvGrpSpPr/>
          <p:nvPr/>
        </p:nvGrpSpPr>
        <p:grpSpPr>
          <a:xfrm>
            <a:off x="128875" y="0"/>
            <a:ext cx="8894400" cy="5144700"/>
            <a:chOff x="128875" y="0"/>
            <a:chExt cx="8894400" cy="5144700"/>
          </a:xfrm>
        </p:grpSpPr>
        <p:cxnSp>
          <p:nvCxnSpPr>
            <p:cNvPr id="88" name="Google Shape;88;p18"/>
            <p:cNvCxnSpPr/>
            <p:nvPr/>
          </p:nvCxnSpPr>
          <p:spPr>
            <a:xfrm>
              <a:off x="6480997" y="1200"/>
              <a:ext cx="0" cy="3860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" name="Google Shape;89;p18"/>
            <p:cNvCxnSpPr/>
            <p:nvPr/>
          </p:nvCxnSpPr>
          <p:spPr>
            <a:xfrm>
              <a:off x="7752125" y="1200"/>
              <a:ext cx="0" cy="2578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" name="Google Shape;90;p18"/>
            <p:cNvCxnSpPr/>
            <p:nvPr/>
          </p:nvCxnSpPr>
          <p:spPr>
            <a:xfrm>
              <a:off x="128875" y="38614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" name="Google Shape;91;p18"/>
            <p:cNvCxnSpPr/>
            <p:nvPr/>
          </p:nvCxnSpPr>
          <p:spPr>
            <a:xfrm>
              <a:off x="128875" y="2579575"/>
              <a:ext cx="8894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" name="Google Shape;92;p18"/>
            <p:cNvCxnSpPr/>
            <p:nvPr/>
          </p:nvCxnSpPr>
          <p:spPr>
            <a:xfrm>
              <a:off x="5212100" y="0"/>
              <a:ext cx="0" cy="2580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" name="Google Shape;93;p18"/>
            <p:cNvCxnSpPr/>
            <p:nvPr/>
          </p:nvCxnSpPr>
          <p:spPr>
            <a:xfrm>
              <a:off x="3940150" y="1291375"/>
              <a:ext cx="0" cy="25716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" name="Google Shape;94;p18"/>
            <p:cNvCxnSpPr/>
            <p:nvPr/>
          </p:nvCxnSpPr>
          <p:spPr>
            <a:xfrm>
              <a:off x="2669725" y="1291375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" name="Google Shape;95;p18"/>
            <p:cNvCxnSpPr/>
            <p:nvPr/>
          </p:nvCxnSpPr>
          <p:spPr>
            <a:xfrm>
              <a:off x="1399300" y="1291375"/>
              <a:ext cx="0" cy="3853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6" name="Google Shape;96;p18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7" name="Google Shape;97;p18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" name="Google Shape;98;p18"/>
            <p:cNvCxnSpPr/>
            <p:nvPr/>
          </p:nvCxnSpPr>
          <p:spPr>
            <a:xfrm>
              <a:off x="128875" y="12913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" name="Google Shape;99;p18"/>
            <p:cNvCxnSpPr/>
            <p:nvPr/>
          </p:nvCxnSpPr>
          <p:spPr>
            <a:xfrm rot="10800000">
              <a:off x="7752125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" name="Google Shape;100;p18"/>
            <p:cNvCxnSpPr/>
            <p:nvPr/>
          </p:nvCxnSpPr>
          <p:spPr>
            <a:xfrm rot="10800000">
              <a:off x="5212100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" name="Google Shape;101;p18"/>
            <p:cNvCxnSpPr/>
            <p:nvPr/>
          </p:nvCxnSpPr>
          <p:spPr>
            <a:xfrm rot="10800000">
              <a:off x="2672963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2" name="Google Shape;102;p18"/>
          <p:cNvSpPr txBox="1"/>
          <p:nvPr>
            <p:ph idx="6" type="subTitle"/>
          </p:nvPr>
        </p:nvSpPr>
        <p:spPr>
          <a:xfrm>
            <a:off x="4275713" y="25795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03" name="Google Shape;103;p18"/>
          <p:cNvSpPr txBox="1"/>
          <p:nvPr>
            <p:ph idx="7" type="subTitle"/>
          </p:nvPr>
        </p:nvSpPr>
        <p:spPr>
          <a:xfrm>
            <a:off x="6817988" y="25795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idx="8" type="subTitle"/>
          </p:nvPr>
        </p:nvSpPr>
        <p:spPr>
          <a:xfrm>
            <a:off x="5552488" y="38614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05" name="Google Shape;105;p18"/>
          <p:cNvSpPr txBox="1"/>
          <p:nvPr>
            <p:ph idx="9" type="subTitle"/>
          </p:nvPr>
        </p:nvSpPr>
        <p:spPr>
          <a:xfrm>
            <a:off x="3009325" y="38614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06" name="Google Shape;106;p18"/>
          <p:cNvSpPr txBox="1"/>
          <p:nvPr>
            <p:ph idx="13" type="title"/>
          </p:nvPr>
        </p:nvSpPr>
        <p:spPr>
          <a:xfrm>
            <a:off x="133375" y="236850"/>
            <a:ext cx="50787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_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Google Shape;108;p19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" name="Google Shape;109;p19"/>
          <p:cNvSpPr txBox="1"/>
          <p:nvPr>
            <p:ph idx="1" type="subTitle"/>
          </p:nvPr>
        </p:nvSpPr>
        <p:spPr>
          <a:xfrm>
            <a:off x="984950" y="3865575"/>
            <a:ext cx="416700" cy="39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0" name="Google Shape;110;p19"/>
          <p:cNvSpPr txBox="1"/>
          <p:nvPr>
            <p:ph idx="2" type="subTitle"/>
          </p:nvPr>
        </p:nvSpPr>
        <p:spPr>
          <a:xfrm>
            <a:off x="984950" y="2584425"/>
            <a:ext cx="416700" cy="3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9"/>
          <p:cNvSpPr txBox="1"/>
          <p:nvPr>
            <p:ph type="title"/>
          </p:nvPr>
        </p:nvSpPr>
        <p:spPr>
          <a:xfrm>
            <a:off x="139700" y="2286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cxnSp>
        <p:nvCxnSpPr>
          <p:cNvPr id="112" name="Google Shape;112;p19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" name="Google Shape;113;p19"/>
          <p:cNvSpPr txBox="1"/>
          <p:nvPr>
            <p:ph idx="3" type="subTitle"/>
          </p:nvPr>
        </p:nvSpPr>
        <p:spPr>
          <a:xfrm>
            <a:off x="984950" y="1291350"/>
            <a:ext cx="4167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9"/>
          <p:cNvSpPr txBox="1"/>
          <p:nvPr>
            <p:ph idx="4" type="body"/>
          </p:nvPr>
        </p:nvSpPr>
        <p:spPr>
          <a:xfrm>
            <a:off x="1399300" y="1548450"/>
            <a:ext cx="38112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5" name="Google Shape;115;p19"/>
          <p:cNvSpPr txBox="1"/>
          <p:nvPr>
            <p:ph idx="5" type="subTitle"/>
          </p:nvPr>
        </p:nvSpPr>
        <p:spPr>
          <a:xfrm>
            <a:off x="1400950" y="12913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idx="6" type="body"/>
          </p:nvPr>
        </p:nvSpPr>
        <p:spPr>
          <a:xfrm>
            <a:off x="1399300" y="2838025"/>
            <a:ext cx="38112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7" name="Google Shape;117;p19"/>
          <p:cNvSpPr txBox="1"/>
          <p:nvPr>
            <p:ph idx="7" type="subTitle"/>
          </p:nvPr>
        </p:nvSpPr>
        <p:spPr>
          <a:xfrm>
            <a:off x="1399313" y="257642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18" name="Google Shape;118;p19"/>
          <p:cNvSpPr txBox="1"/>
          <p:nvPr>
            <p:ph idx="8" type="body"/>
          </p:nvPr>
        </p:nvSpPr>
        <p:spPr>
          <a:xfrm>
            <a:off x="1399325" y="4123075"/>
            <a:ext cx="3811200" cy="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9" name="Google Shape;119;p19"/>
          <p:cNvSpPr txBox="1"/>
          <p:nvPr>
            <p:ph idx="9" type="subTitle"/>
          </p:nvPr>
        </p:nvSpPr>
        <p:spPr>
          <a:xfrm>
            <a:off x="1399338" y="38614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19"/>
          <p:cNvSpPr/>
          <p:nvPr>
            <p:ph idx="13" type="pic"/>
          </p:nvPr>
        </p:nvSpPr>
        <p:spPr>
          <a:xfrm>
            <a:off x="5215425" y="1291375"/>
            <a:ext cx="3807900" cy="385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128875" y="1291375"/>
            <a:ext cx="38112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type="title"/>
          </p:nvPr>
        </p:nvSpPr>
        <p:spPr>
          <a:xfrm>
            <a:off x="129300" y="2286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2" type="body"/>
          </p:nvPr>
        </p:nvSpPr>
        <p:spPr>
          <a:xfrm>
            <a:off x="4485075" y="1479525"/>
            <a:ext cx="3849900" cy="26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84">
          <p15:clr>
            <a:srgbClr val="E46962"/>
          </p15:clr>
        </p15:guide>
        <p15:guide id="2" pos="81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881">
          <p15:clr>
            <a:srgbClr val="E46962"/>
          </p15:clr>
        </p15:guide>
        <p15:guide id="6" pos="1682">
          <p15:clr>
            <a:srgbClr val="E46962"/>
          </p15:clr>
        </p15:guide>
        <p15:guide id="7" pos="4083">
          <p15:clr>
            <a:srgbClr val="E46962"/>
          </p15:clr>
        </p15:guide>
        <p15:guide id="8" pos="4883">
          <p15:clr>
            <a:srgbClr val="E46962"/>
          </p15:clr>
        </p15:guide>
        <p15:guide id="9" pos="3283">
          <p15:clr>
            <a:srgbClr val="E46962"/>
          </p15:clr>
        </p15:guide>
        <p15:guide id="10" pos="2482">
          <p15:clr>
            <a:srgbClr val="E46962"/>
          </p15:clr>
        </p15:guide>
        <p15:guide id="11" orient="horz" pos="288">
          <p15:clr>
            <a:srgbClr val="E46962"/>
          </p15:clr>
        </p15:guide>
        <p15:guide id="12" orient="horz" pos="2950">
          <p15:clr>
            <a:srgbClr val="E46962"/>
          </p15:clr>
        </p15:guide>
        <p15:guide id="13" orient="horz" pos="1625">
          <p15:clr>
            <a:srgbClr val="E46962"/>
          </p15:clr>
        </p15:guide>
        <p15:guide id="14" orient="horz" pos="2432">
          <p15:clr>
            <a:srgbClr val="E46962"/>
          </p15:clr>
        </p15:guide>
        <p15:guide id="15" orient="horz" pos="813">
          <p15:clr>
            <a:srgbClr val="E46962"/>
          </p15:clr>
        </p15:guide>
        <p15:guide id="16" pos="179">
          <p15:clr>
            <a:srgbClr val="E46962"/>
          </p15:clr>
        </p15:guide>
        <p15:guide id="17" pos="1782">
          <p15:clr>
            <a:srgbClr val="E46962"/>
          </p15:clr>
        </p15:guide>
        <p15:guide id="18" pos="3385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Relationship Id="rId4" Type="http://schemas.openxmlformats.org/officeDocument/2006/relationships/image" Target="../media/image17.png"/><Relationship Id="rId5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1" title="Algorithms-programs-and-programming-languages-Source-shutterstockcom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909" r="16900" t="0"/>
          <a:stretch/>
        </p:blipFill>
        <p:spPr>
          <a:xfrm>
            <a:off x="5959150" y="2579575"/>
            <a:ext cx="1792975" cy="1711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1"/>
          <p:cNvSpPr txBox="1"/>
          <p:nvPr>
            <p:ph type="title"/>
          </p:nvPr>
        </p:nvSpPr>
        <p:spPr>
          <a:xfrm>
            <a:off x="128875" y="437125"/>
            <a:ext cx="73806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Computer Networks</a:t>
            </a:r>
            <a:endParaRPr/>
          </a:p>
        </p:txBody>
      </p:sp>
      <p:sp>
        <p:nvSpPr>
          <p:cNvPr id="525" name="Google Shape;525;p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6" name="Google Shape;526;p1" title="PI_2017.02.08_Algorithms_featured.png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33868" l="25383" r="42468" t="0"/>
          <a:stretch/>
        </p:blipFill>
        <p:spPr>
          <a:xfrm>
            <a:off x="7752125" y="3861475"/>
            <a:ext cx="1171475" cy="12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1"/>
          <p:cNvSpPr txBox="1"/>
          <p:nvPr>
            <p:ph idx="1" type="subTitle"/>
          </p:nvPr>
        </p:nvSpPr>
        <p:spPr>
          <a:xfrm>
            <a:off x="128875" y="3861475"/>
            <a:ext cx="5244000" cy="8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Prepared &amp; Presented by: Mirlan Nurbekov, Lecturer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Office hours: Friday 9:00–17:00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AlaToo IT &amp; Business College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Fall 2025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8" name="Google Shape;528;p1" title="College_logo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950" y="892900"/>
            <a:ext cx="1502350" cy="150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9c24cc97d6_0_3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8" name="Google Shape;598;g39c24cc97d6_0_37"/>
          <p:cNvSpPr txBox="1"/>
          <p:nvPr>
            <p:ph type="title"/>
          </p:nvPr>
        </p:nvSpPr>
        <p:spPr>
          <a:xfrm>
            <a:off x="284550" y="-68250"/>
            <a:ext cx="8859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The OSI model layers</a:t>
            </a:r>
            <a:endParaRPr sz="3600"/>
          </a:p>
        </p:txBody>
      </p:sp>
      <p:pic>
        <p:nvPicPr>
          <p:cNvPr id="599" name="Google Shape;599;g39c24cc97d6_0_37"/>
          <p:cNvPicPr preferRelativeResize="0"/>
          <p:nvPr/>
        </p:nvPicPr>
        <p:blipFill rotWithShape="1">
          <a:blip r:embed="rId3">
            <a:alphaModFix/>
          </a:blip>
          <a:srcRect b="0" l="0" r="0" t="5855"/>
          <a:stretch/>
        </p:blipFill>
        <p:spPr>
          <a:xfrm>
            <a:off x="3111850" y="1435550"/>
            <a:ext cx="2920300" cy="347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9c24cc97d6_0_4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5" name="Google Shape;605;g39c24cc97d6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331800"/>
            <a:ext cx="8991600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9c24cc97d6_0_5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1" name="Google Shape;611;g39c24cc97d6_0_51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1 – Physical layer</a:t>
            </a:r>
            <a:endParaRPr sz="3600"/>
          </a:p>
        </p:txBody>
      </p:sp>
      <p:sp>
        <p:nvSpPr>
          <p:cNvPr id="612" name="Google Shape;612;g39c24cc97d6_0_51"/>
          <p:cNvSpPr txBox="1"/>
          <p:nvPr>
            <p:ph idx="4294967295" type="title"/>
          </p:nvPr>
        </p:nvSpPr>
        <p:spPr>
          <a:xfrm>
            <a:off x="284550" y="3230825"/>
            <a:ext cx="8701500" cy="16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Deals with the physical transmission of data.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Example: Fiber optic cables that literally carry light from point A to point B.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pic>
        <p:nvPicPr>
          <p:cNvPr id="613" name="Google Shape;613;g39c24cc97d6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8350" y="1146150"/>
            <a:ext cx="3383649" cy="20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9c24cc97d6_0_5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9" name="Google Shape;619;g39c24cc97d6_0_58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1 – Physical layer</a:t>
            </a:r>
            <a:endParaRPr sz="3600"/>
          </a:p>
        </p:txBody>
      </p:sp>
      <p:pic>
        <p:nvPicPr>
          <p:cNvPr id="620" name="Google Shape;620;g39c24cc97d6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800" y="1290650"/>
            <a:ext cx="7172712" cy="344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9c24cc97d6_0_6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6" name="Google Shape;626;g39c24cc97d6_0_64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3 – Network layer</a:t>
            </a:r>
            <a:endParaRPr sz="3600"/>
          </a:p>
        </p:txBody>
      </p:sp>
      <p:sp>
        <p:nvSpPr>
          <p:cNvPr id="627" name="Google Shape;627;g39c24cc97d6_0_64"/>
          <p:cNvSpPr txBox="1"/>
          <p:nvPr>
            <p:ph idx="4294967295" type="title"/>
          </p:nvPr>
        </p:nvSpPr>
        <p:spPr>
          <a:xfrm>
            <a:off x="284550" y="1380550"/>
            <a:ext cx="7254000" cy="21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Responsible for sending data in the form of packets.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Uses the Internet Protocol (IP): every device has its own IP address to identify it.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 packet is a unit of data that includes both the content and information about the sender and receiver.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9c24cc97d6_0_7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3" name="Google Shape;633;g39c24cc97d6_0_71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4 – Transport layer</a:t>
            </a:r>
            <a:endParaRPr sz="3600"/>
          </a:p>
        </p:txBody>
      </p:sp>
      <p:sp>
        <p:nvSpPr>
          <p:cNvPr id="634" name="Google Shape;634;g39c24cc97d6_0_71"/>
          <p:cNvSpPr txBox="1"/>
          <p:nvPr>
            <p:ph idx="4294967295" type="title"/>
          </p:nvPr>
        </p:nvSpPr>
        <p:spPr>
          <a:xfrm>
            <a:off x="221250" y="3148625"/>
            <a:ext cx="87015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Ensures reliable end-to-end delivery of data.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Uses Transmission Control Protocol (TCP) to segment data into smaller pieces and reassemble them in the correct order.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Also supports UDP for faster but less reliable communication.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pic>
        <p:nvPicPr>
          <p:cNvPr id="635" name="Google Shape;635;g39c24cc97d6_0_71"/>
          <p:cNvPicPr preferRelativeResize="0"/>
          <p:nvPr/>
        </p:nvPicPr>
        <p:blipFill rotWithShape="1">
          <a:blip r:embed="rId3">
            <a:alphaModFix/>
          </a:blip>
          <a:srcRect b="0" l="0" r="0" t="36338"/>
          <a:stretch/>
        </p:blipFill>
        <p:spPr>
          <a:xfrm>
            <a:off x="1242809" y="1294600"/>
            <a:ext cx="6658378" cy="170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9c24cc97d6_0_7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1" name="Google Shape;641;g39c24cc97d6_0_78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5 – Session layer</a:t>
            </a:r>
            <a:endParaRPr sz="3600"/>
          </a:p>
        </p:txBody>
      </p:sp>
      <p:sp>
        <p:nvSpPr>
          <p:cNvPr id="642" name="Google Shape;642;g39c24cc97d6_0_78"/>
          <p:cNvSpPr txBox="1"/>
          <p:nvPr>
            <p:ph idx="4294967295" type="title"/>
          </p:nvPr>
        </p:nvSpPr>
        <p:spPr>
          <a:xfrm>
            <a:off x="221250" y="3148625"/>
            <a:ext cx="87015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Manages and controls the connection (session) between two computers.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Handles authentication and authorization to determine if a user can access server data.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Example: A Zoom call maintaining a session between participants.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pic>
        <p:nvPicPr>
          <p:cNvPr id="643" name="Google Shape;643;g39c24cc97d6_0_78"/>
          <p:cNvPicPr preferRelativeResize="0"/>
          <p:nvPr/>
        </p:nvPicPr>
        <p:blipFill rotWithShape="1">
          <a:blip r:embed="rId3">
            <a:alphaModFix/>
          </a:blip>
          <a:srcRect b="0" l="0" r="0" t="25289"/>
          <a:stretch/>
        </p:blipFill>
        <p:spPr>
          <a:xfrm>
            <a:off x="1339450" y="1252025"/>
            <a:ext cx="6791025" cy="174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9c24cc97d6_0_8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9" name="Google Shape;649;g39c24cc97d6_0_85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6 – Presentation layer</a:t>
            </a:r>
            <a:endParaRPr sz="3600"/>
          </a:p>
        </p:txBody>
      </p:sp>
      <p:sp>
        <p:nvSpPr>
          <p:cNvPr id="650" name="Google Shape;650;g39c24cc97d6_0_85"/>
          <p:cNvSpPr txBox="1"/>
          <p:nvPr>
            <p:ph idx="4294967295" type="title"/>
          </p:nvPr>
        </p:nvSpPr>
        <p:spPr>
          <a:xfrm>
            <a:off x="2899950" y="1589150"/>
            <a:ext cx="5359800" cy="21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Acts as a translator between application data and network format.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Handles encoding, encryption, and compression.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Example: Converting a JPEG image into a standard format readable by applications.</a:t>
            </a:r>
            <a:endParaRPr sz="1800"/>
          </a:p>
        </p:txBody>
      </p:sp>
      <p:pic>
        <p:nvPicPr>
          <p:cNvPr id="651" name="Google Shape;651;g39c24cc97d6_0_85"/>
          <p:cNvPicPr preferRelativeResize="0"/>
          <p:nvPr/>
        </p:nvPicPr>
        <p:blipFill rotWithShape="1">
          <a:blip r:embed="rId3">
            <a:alphaModFix/>
          </a:blip>
          <a:srcRect b="0" l="0" r="56230" t="0"/>
          <a:stretch/>
        </p:blipFill>
        <p:spPr>
          <a:xfrm>
            <a:off x="152400" y="1298550"/>
            <a:ext cx="2324798" cy="298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9c24cc97d6_0_9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7" name="Google Shape;657;g39c24cc97d6_0_92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7 – Application layer</a:t>
            </a:r>
            <a:endParaRPr sz="3600"/>
          </a:p>
        </p:txBody>
      </p:sp>
      <p:sp>
        <p:nvSpPr>
          <p:cNvPr id="658" name="Google Shape;658;g39c24cc97d6_0_92"/>
          <p:cNvSpPr txBox="1"/>
          <p:nvPr>
            <p:ph idx="4294967295" type="title"/>
          </p:nvPr>
        </p:nvSpPr>
        <p:spPr>
          <a:xfrm>
            <a:off x="221250" y="1506125"/>
            <a:ext cx="8701500" cy="3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Provides services directly to the end user or applications.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Examples: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HTTP/HTTPS → Web browsing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SMTP → Email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FTP → File transfer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End results: pixels on a screen, sounds from a speaker, etc.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9c24cc97d6_0_9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4" name="Google Shape;664;g39c24cc97d6_0_98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7 – Application layer</a:t>
            </a:r>
            <a:endParaRPr sz="3600"/>
          </a:p>
        </p:txBody>
      </p:sp>
      <p:pic>
        <p:nvPicPr>
          <p:cNvPr id="665" name="Google Shape;665;g39c24cc97d6_0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525" y="1226500"/>
            <a:ext cx="5059375" cy="3366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9c1a85cac3_0_208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4" name="Google Shape;534;g39c1a85cac3_0_2080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Computer network </a:t>
            </a:r>
            <a:endParaRPr sz="3600"/>
          </a:p>
        </p:txBody>
      </p:sp>
      <p:sp>
        <p:nvSpPr>
          <p:cNvPr id="535" name="Google Shape;535;g39c1a85cac3_0_2080"/>
          <p:cNvSpPr txBox="1"/>
          <p:nvPr>
            <p:ph idx="4294967295" type="title"/>
          </p:nvPr>
        </p:nvSpPr>
        <p:spPr>
          <a:xfrm>
            <a:off x="221250" y="3860800"/>
            <a:ext cx="8701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800"/>
              <a:t> A computer network is a collection of interconnected devices—like computers, servers, and printers—that can communicate and share resources with one another.</a:t>
            </a:r>
            <a:endParaRPr sz="1800"/>
          </a:p>
        </p:txBody>
      </p:sp>
      <p:pic>
        <p:nvPicPr>
          <p:cNvPr id="536" name="Google Shape;536;g39c1a85cac3_0_20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2200" y="1298550"/>
            <a:ext cx="3751293" cy="24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9c24cc97d6_0_61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1" name="Google Shape;671;g39c24cc97d6_0_618"/>
          <p:cNvSpPr txBox="1"/>
          <p:nvPr>
            <p:ph type="title"/>
          </p:nvPr>
        </p:nvSpPr>
        <p:spPr>
          <a:xfrm>
            <a:off x="284550" y="-68250"/>
            <a:ext cx="8859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TCP/IP model layers</a:t>
            </a:r>
            <a:endParaRPr sz="3600"/>
          </a:p>
        </p:txBody>
      </p:sp>
      <p:pic>
        <p:nvPicPr>
          <p:cNvPr id="672" name="Google Shape;672;g39c24cc97d6_0_6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3569" y="1290650"/>
            <a:ext cx="2680405" cy="384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9c24cc97d6_0_62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8" name="Google Shape;678;g39c24cc97d6_0_629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1 – </a:t>
            </a:r>
            <a:r>
              <a:rPr lang="en" sz="3600"/>
              <a:t>Application layer</a:t>
            </a:r>
            <a:endParaRPr sz="3600"/>
          </a:p>
        </p:txBody>
      </p:sp>
      <p:sp>
        <p:nvSpPr>
          <p:cNvPr id="679" name="Google Shape;679;g39c24cc97d6_0_629"/>
          <p:cNvSpPr txBox="1"/>
          <p:nvPr>
            <p:ph idx="4294967295" type="title"/>
          </p:nvPr>
        </p:nvSpPr>
        <p:spPr>
          <a:xfrm>
            <a:off x="221250" y="1506125"/>
            <a:ext cx="87015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Provides services for applications to communicate over the network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Combines OSI’s Application, Presentation, and Session layers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Protocol examples: HTTP, HTTPS, FTP, DNS, SMTP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Handles data formatting, encryption, and user interface</a:t>
            </a:r>
            <a:endParaRPr sz="1800"/>
          </a:p>
        </p:txBody>
      </p:sp>
      <p:pic>
        <p:nvPicPr>
          <p:cNvPr id="680" name="Google Shape;680;g39c24cc97d6_0_6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3300" y="3436313"/>
            <a:ext cx="2057400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9c24cc97d6_0_63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6" name="Google Shape;686;g39c24cc97d6_0_637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2</a:t>
            </a:r>
            <a:r>
              <a:rPr lang="en" sz="3600"/>
              <a:t> – </a:t>
            </a:r>
            <a:r>
              <a:rPr lang="en" sz="3600"/>
              <a:t>Transport layer</a:t>
            </a:r>
            <a:endParaRPr sz="3600"/>
          </a:p>
        </p:txBody>
      </p:sp>
      <p:sp>
        <p:nvSpPr>
          <p:cNvPr id="687" name="Google Shape;687;g39c24cc97d6_0_637"/>
          <p:cNvSpPr txBox="1"/>
          <p:nvPr>
            <p:ph idx="4294967295" type="title"/>
          </p:nvPr>
        </p:nvSpPr>
        <p:spPr>
          <a:xfrm>
            <a:off x="221250" y="1506125"/>
            <a:ext cx="87015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Ensures data is delivered reliably or quickly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Protocols: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TCP → reliable, connection-oriented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UDP → fast, connectionless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Responsibilities: segmentation, flow control, port addressing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39c24cc97d6_0_64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3" name="Google Shape;693;g39c24cc97d6_0_646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2</a:t>
            </a:r>
            <a:r>
              <a:rPr lang="en" sz="3600"/>
              <a:t> – Transport layer</a:t>
            </a:r>
            <a:endParaRPr sz="3600"/>
          </a:p>
        </p:txBody>
      </p:sp>
      <p:pic>
        <p:nvPicPr>
          <p:cNvPr id="694" name="Google Shape;694;g39c24cc97d6_0_6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675" y="1290650"/>
            <a:ext cx="6038355" cy="384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9c24cc97d6_0_65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0" name="Google Shape;700;g39c24cc97d6_0_653"/>
          <p:cNvSpPr txBox="1"/>
          <p:nvPr>
            <p:ph type="title"/>
          </p:nvPr>
        </p:nvSpPr>
        <p:spPr>
          <a:xfrm>
            <a:off x="284550" y="-68250"/>
            <a:ext cx="87387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3</a:t>
            </a:r>
            <a:r>
              <a:rPr lang="en" sz="3600"/>
              <a:t> – </a:t>
            </a:r>
            <a:r>
              <a:rPr lang="en" sz="3600"/>
              <a:t>Internet layer</a:t>
            </a:r>
            <a:endParaRPr sz="3600"/>
          </a:p>
        </p:txBody>
      </p:sp>
      <p:sp>
        <p:nvSpPr>
          <p:cNvPr id="701" name="Google Shape;701;g39c24cc97d6_0_653"/>
          <p:cNvSpPr txBox="1"/>
          <p:nvPr>
            <p:ph idx="4294967295" type="title"/>
          </p:nvPr>
        </p:nvSpPr>
        <p:spPr>
          <a:xfrm>
            <a:off x="221250" y="1506125"/>
            <a:ext cx="8701500" cy="21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Routes packets between networks and devices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Responsible for addressing and logical delivery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Protocol examples: IP (IPv4, IPv6), ICMP, ARP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Ensures data reaches the correct destination across multiple networks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39c24cc97d6_0_66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7" name="Google Shape;707;g39c24cc97d6_0_660"/>
          <p:cNvSpPr txBox="1"/>
          <p:nvPr>
            <p:ph type="title"/>
          </p:nvPr>
        </p:nvSpPr>
        <p:spPr>
          <a:xfrm>
            <a:off x="284550" y="-68250"/>
            <a:ext cx="87387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3 – Internet layer</a:t>
            </a:r>
            <a:endParaRPr sz="3600"/>
          </a:p>
        </p:txBody>
      </p:sp>
      <p:pic>
        <p:nvPicPr>
          <p:cNvPr id="708" name="Google Shape;708;g39c24cc97d6_0_6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525" y="1290650"/>
            <a:ext cx="6234961" cy="369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9c24cc97d6_0_66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4" name="Google Shape;714;g39c24cc97d6_0_668"/>
          <p:cNvSpPr txBox="1"/>
          <p:nvPr>
            <p:ph type="title"/>
          </p:nvPr>
        </p:nvSpPr>
        <p:spPr>
          <a:xfrm>
            <a:off x="284550" y="-68250"/>
            <a:ext cx="87387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4</a:t>
            </a:r>
            <a:r>
              <a:rPr lang="en" sz="3600"/>
              <a:t> – </a:t>
            </a:r>
            <a:r>
              <a:rPr lang="en" sz="3600"/>
              <a:t>Network access (Link) layer</a:t>
            </a:r>
            <a:endParaRPr sz="3600"/>
          </a:p>
        </p:txBody>
      </p:sp>
      <p:sp>
        <p:nvSpPr>
          <p:cNvPr id="715" name="Google Shape;715;g39c24cc97d6_0_668"/>
          <p:cNvSpPr txBox="1"/>
          <p:nvPr>
            <p:ph idx="4294967295" type="title"/>
          </p:nvPr>
        </p:nvSpPr>
        <p:spPr>
          <a:xfrm>
            <a:off x="221250" y="1506125"/>
            <a:ext cx="87015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Handles physical transmission of data over media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Combines OSI’s Data Link + Physical layers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Protocols: Ethernet, Wi-Fi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Devices: NICs, switches, hubs, cables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Converts packets into frames and bits for actual transmission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39c24cc97d6_0_67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1" name="Google Shape;721;g39c24cc97d6_0_677"/>
          <p:cNvSpPr txBox="1"/>
          <p:nvPr>
            <p:ph type="title"/>
          </p:nvPr>
        </p:nvSpPr>
        <p:spPr>
          <a:xfrm>
            <a:off x="284550" y="-68250"/>
            <a:ext cx="87387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4 – Network access (Link) layer</a:t>
            </a:r>
            <a:endParaRPr sz="3600"/>
          </a:p>
        </p:txBody>
      </p:sp>
      <p:pic>
        <p:nvPicPr>
          <p:cNvPr id="722" name="Google Shape;722;g39c24cc97d6_0_6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3238" y="1290650"/>
            <a:ext cx="4333875" cy="36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39c24cc97d6_0_68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8" name="Google Shape;728;g39c24cc97d6_0_6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00" y="329525"/>
            <a:ext cx="9015400" cy="42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2" name="Google Shape;542;p2"/>
          <p:cNvSpPr txBox="1"/>
          <p:nvPr>
            <p:ph type="title"/>
          </p:nvPr>
        </p:nvSpPr>
        <p:spPr>
          <a:xfrm>
            <a:off x="284550" y="-68250"/>
            <a:ext cx="8859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Network models</a:t>
            </a:r>
            <a:endParaRPr sz="3600"/>
          </a:p>
        </p:txBody>
      </p:sp>
      <p:pic>
        <p:nvPicPr>
          <p:cNvPr id="543" name="Google Shape;54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4962" y="2047800"/>
            <a:ext cx="3818568" cy="2863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4550" y="1329980"/>
            <a:ext cx="4927224" cy="3413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9b4b090859_0_1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0" name="Google Shape;550;g39b4b090859_0_16"/>
          <p:cNvSpPr txBox="1"/>
          <p:nvPr>
            <p:ph type="title"/>
          </p:nvPr>
        </p:nvSpPr>
        <p:spPr>
          <a:xfrm>
            <a:off x="284550" y="-68250"/>
            <a:ext cx="8859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What is a network model?</a:t>
            </a:r>
            <a:endParaRPr sz="3600"/>
          </a:p>
        </p:txBody>
      </p:sp>
      <p:pic>
        <p:nvPicPr>
          <p:cNvPr id="551" name="Google Shape;551;g39b4b090859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450" y="1290650"/>
            <a:ext cx="5604079" cy="369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9c24cc97d6_0_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7" name="Google Shape;557;g39c24cc97d6_0_7"/>
          <p:cNvSpPr txBox="1"/>
          <p:nvPr>
            <p:ph type="title"/>
          </p:nvPr>
        </p:nvSpPr>
        <p:spPr>
          <a:xfrm>
            <a:off x="284550" y="-68250"/>
            <a:ext cx="8859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What is a network model?</a:t>
            </a:r>
            <a:endParaRPr sz="3600"/>
          </a:p>
        </p:txBody>
      </p:sp>
      <p:sp>
        <p:nvSpPr>
          <p:cNvPr id="558" name="Google Shape;558;g39c24cc97d6_0_7"/>
          <p:cNvSpPr txBox="1"/>
          <p:nvPr>
            <p:ph idx="4294967295" type="title"/>
          </p:nvPr>
        </p:nvSpPr>
        <p:spPr>
          <a:xfrm>
            <a:off x="248250" y="1291375"/>
            <a:ext cx="8701500" cy="26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200"/>
              <a:t>A network model is a conceptual framework used to describe the function, structure, and operation of a computer network. It breaks down the complex process of data communication into a set of distinct, manageable, and interconnected layers. Each layer performs a specific set of tasks, and collectively, they ensure that data can be successfully exchanged between different devices and applications, regardless of the underlying technology.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9b4b090859_0_3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4" name="Google Shape;564;g39b4b090859_0_33"/>
          <p:cNvSpPr txBox="1"/>
          <p:nvPr>
            <p:ph type="title"/>
          </p:nvPr>
        </p:nvSpPr>
        <p:spPr>
          <a:xfrm>
            <a:off x="284550" y="-68250"/>
            <a:ext cx="8859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Why do we need a network model?</a:t>
            </a:r>
            <a:endParaRPr sz="3600"/>
          </a:p>
        </p:txBody>
      </p:sp>
      <p:pic>
        <p:nvPicPr>
          <p:cNvPr id="565" name="Google Shape;565;g39b4b090859_0_33"/>
          <p:cNvPicPr preferRelativeResize="0"/>
          <p:nvPr/>
        </p:nvPicPr>
        <p:blipFill rotWithShape="1">
          <a:blip r:embed="rId3">
            <a:alphaModFix/>
          </a:blip>
          <a:srcRect b="23087" l="19322" r="18646" t="22499"/>
          <a:stretch/>
        </p:blipFill>
        <p:spPr>
          <a:xfrm>
            <a:off x="3305673" y="3508376"/>
            <a:ext cx="1962150" cy="172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g39b4b090859_0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250" y="1499450"/>
            <a:ext cx="2066925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g39b4b090859_0_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5663" y="1651000"/>
            <a:ext cx="1962150" cy="18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g39b4b090859_0_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3288" y="1755788"/>
            <a:ext cx="1952625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9c24cc97d6_0_1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4" name="Google Shape;574;g39c24cc97d6_0_14"/>
          <p:cNvSpPr txBox="1"/>
          <p:nvPr>
            <p:ph type="title"/>
          </p:nvPr>
        </p:nvSpPr>
        <p:spPr>
          <a:xfrm>
            <a:off x="284550" y="-68250"/>
            <a:ext cx="8859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Why do we need a network model?</a:t>
            </a:r>
            <a:endParaRPr sz="3600"/>
          </a:p>
        </p:txBody>
      </p:sp>
      <p:sp>
        <p:nvSpPr>
          <p:cNvPr id="575" name="Google Shape;575;g39c24cc97d6_0_14"/>
          <p:cNvSpPr txBox="1"/>
          <p:nvPr>
            <p:ph idx="4294967295" type="title"/>
          </p:nvPr>
        </p:nvSpPr>
        <p:spPr>
          <a:xfrm>
            <a:off x="248250" y="1291375"/>
            <a:ext cx="8701500" cy="38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2000"/>
              <a:t>Standardization</a:t>
            </a:r>
            <a:r>
              <a:rPr lang="en" sz="2000"/>
              <a:t>: It provides a universal language and set of rules (protocols) that allow products from different vendors (e.g., Cisco routers, Windows PCs, Apple phones) to communicate seamlessly.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2000"/>
              <a:t>Modularity and simplification</a:t>
            </a:r>
            <a:r>
              <a:rPr lang="en" sz="2000"/>
              <a:t>: By dividing communication into layers, engineers can focus on one specific function (like routing at Layer 3) without worrying about the specifics of another layer (like physical cabling at Layer 1).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2000"/>
              <a:t>Troubleshooting</a:t>
            </a:r>
            <a:r>
              <a:rPr lang="en" sz="2000"/>
              <a:t>: When a network problem occurs, the layered model allows technicians to isolate the issue to a specific layer (e.g., "Is this a Layer 3 routing issue or a Layer 2 switching issue?").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9b4b090859_0_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1" name="Google Shape;581;g39b4b090859_0_0"/>
          <p:cNvSpPr txBox="1"/>
          <p:nvPr>
            <p:ph type="title"/>
          </p:nvPr>
        </p:nvSpPr>
        <p:spPr>
          <a:xfrm>
            <a:off x="284550" y="-68250"/>
            <a:ext cx="8859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Two most famous and influential network models</a:t>
            </a:r>
            <a:endParaRPr sz="3600"/>
          </a:p>
        </p:txBody>
      </p:sp>
      <p:pic>
        <p:nvPicPr>
          <p:cNvPr id="582" name="Google Shape;582;g39b4b09085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3325" y="1399000"/>
            <a:ext cx="3533775" cy="3190875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g39b4b090859_0_0"/>
          <p:cNvSpPr txBox="1"/>
          <p:nvPr>
            <p:ph type="title"/>
          </p:nvPr>
        </p:nvSpPr>
        <p:spPr>
          <a:xfrm>
            <a:off x="284550" y="2398950"/>
            <a:ext cx="1628100" cy="7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b="1" lang="en" sz="4600"/>
              <a:t>OSI</a:t>
            </a:r>
            <a:endParaRPr b="1" sz="4600"/>
          </a:p>
        </p:txBody>
      </p:sp>
      <p:sp>
        <p:nvSpPr>
          <p:cNvPr id="584" name="Google Shape;584;g39b4b090859_0_0"/>
          <p:cNvSpPr txBox="1"/>
          <p:nvPr>
            <p:ph type="title"/>
          </p:nvPr>
        </p:nvSpPr>
        <p:spPr>
          <a:xfrm>
            <a:off x="6707775" y="2352900"/>
            <a:ext cx="1975800" cy="88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4100"/>
              <a:t>TCP/IP</a:t>
            </a:r>
            <a:endParaRPr b="1" sz="6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9c24cc97d6_0_2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0" name="Google Shape;590;g39c24cc97d6_0_27"/>
          <p:cNvSpPr txBox="1"/>
          <p:nvPr>
            <p:ph type="title"/>
          </p:nvPr>
        </p:nvSpPr>
        <p:spPr>
          <a:xfrm>
            <a:off x="284550" y="-68250"/>
            <a:ext cx="8859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Two most famous and influential network models</a:t>
            </a:r>
            <a:endParaRPr sz="3600"/>
          </a:p>
        </p:txBody>
      </p:sp>
      <p:sp>
        <p:nvSpPr>
          <p:cNvPr id="591" name="Google Shape;591;g39c24cc97d6_0_27"/>
          <p:cNvSpPr txBox="1"/>
          <p:nvPr>
            <p:ph idx="4294967295" type="title"/>
          </p:nvPr>
        </p:nvSpPr>
        <p:spPr>
          <a:xfrm>
            <a:off x="248250" y="1621075"/>
            <a:ext cx="87015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2200"/>
              <a:t>OSI </a:t>
            </a:r>
            <a:r>
              <a:rPr lang="en" sz="2200"/>
              <a:t>(Open Systems Interconnection) Model: A 7-layer theoretical reference model used primarily for teaching and understanding how different networking concepts relate to each other.</a:t>
            </a:r>
            <a:endParaRPr/>
          </a:p>
        </p:txBody>
      </p:sp>
      <p:sp>
        <p:nvSpPr>
          <p:cNvPr id="592" name="Google Shape;592;g39c24cc97d6_0_27"/>
          <p:cNvSpPr txBox="1"/>
          <p:nvPr>
            <p:ph idx="4294967295" type="title"/>
          </p:nvPr>
        </p:nvSpPr>
        <p:spPr>
          <a:xfrm>
            <a:off x="248250" y="3499700"/>
            <a:ext cx="87015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2200"/>
              <a:t>TCP/IP</a:t>
            </a:r>
            <a:r>
              <a:rPr lang="en" sz="2200"/>
              <a:t> (Transmission Control Protocol/Internet Protocol) Model: The practical, 4/5-layer model that forms the basis for the entire internet and all real-world networking today.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plate - Blocks">
  <a:themeElements>
    <a:clrScheme name="Simple Light">
      <a:dk1>
        <a:srgbClr val="FDFDFC"/>
      </a:dk1>
      <a:lt1>
        <a:srgbClr val="541301"/>
      </a:lt1>
      <a:dk2>
        <a:srgbClr val="DCDBD1"/>
      </a:dk2>
      <a:lt2>
        <a:srgbClr val="E5765B"/>
      </a:lt2>
      <a:accent1>
        <a:srgbClr val="D6FFD7"/>
      </a:accent1>
      <a:accent2>
        <a:srgbClr val="EBFFEC"/>
      </a:accent2>
      <a:accent3>
        <a:srgbClr val="A9B0FE"/>
      </a:accent3>
      <a:accent4>
        <a:srgbClr val="D5D7FF"/>
      </a:accent4>
      <a:accent5>
        <a:srgbClr val="F4BBAD"/>
      </a:accent5>
      <a:accent6>
        <a:srgbClr val="1B1311"/>
      </a:accent6>
      <a:hlink>
        <a:srgbClr val="A9B0F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